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56" r:id="rId4"/>
    <p:sldId id="264" r:id="rId5"/>
    <p:sldId id="265" r:id="rId6"/>
    <p:sldId id="260" r:id="rId7"/>
    <p:sldId id="261" r:id="rId8"/>
    <p:sldId id="262" r:id="rId9"/>
    <p:sldId id="263" r:id="rId10"/>
    <p:sldId id="257" r:id="rId11"/>
    <p:sldId id="258" r:id="rId12"/>
    <p:sldId id="259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18.06.2021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BC181A-F8C2-4679-8CC1-724C3B9B9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3" name="Immagine 13">
            <a:extLst>
              <a:ext uri="{FF2B5EF4-FFF2-40B4-BE49-F238E27FC236}">
                <a16:creationId xmlns:a16="http://schemas.microsoft.com/office/drawing/2014/main" id="{C14E17D2-935D-4A24-B06C-ADAA9A7D17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2" t="5010" r="-169" b="-1002"/>
          <a:stretch/>
        </p:blipFill>
        <p:spPr>
          <a:xfrm>
            <a:off x="814" y="-1525"/>
            <a:ext cx="12189042" cy="7177241"/>
          </a:xfrm>
          <a:prstGeom prst="rect">
            <a:avLst/>
          </a:prstGeom>
        </p:spPr>
      </p:pic>
      <p:pic>
        <p:nvPicPr>
          <p:cNvPr id="9" name="Immagine 9" descr="Immagine che contiene testo, kylix, tazza, serviziodatavola&#10;&#10;Descrizione generata automaticamente">
            <a:extLst>
              <a:ext uri="{FF2B5EF4-FFF2-40B4-BE49-F238E27FC236}">
                <a16:creationId xmlns:a16="http://schemas.microsoft.com/office/drawing/2014/main" id="{E305BF5D-470A-4546-9BDE-EFB37B1D0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92" y="2965515"/>
            <a:ext cx="11369614" cy="1128251"/>
          </a:xfrm>
          <a:prstGeom prst="rect">
            <a:avLst/>
          </a:prstGeom>
        </p:spPr>
      </p:pic>
      <p:pic>
        <p:nvPicPr>
          <p:cNvPr id="12" name="Immagine 12" descr="Immagine che contiene testo, kylix, tazza, serviziodatavola&#10;&#10;Descrizione generata automaticamente">
            <a:extLst>
              <a:ext uri="{FF2B5EF4-FFF2-40B4-BE49-F238E27FC236}">
                <a16:creationId xmlns:a16="http://schemas.microsoft.com/office/drawing/2014/main" id="{DC95A459-A779-4815-941E-ECC2997813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78766" y="1770477"/>
            <a:ext cx="11464506" cy="1197974"/>
          </a:xfrm>
        </p:spPr>
      </p:pic>
    </p:spTree>
    <p:extLst>
      <p:ext uri="{BB962C8B-B14F-4D97-AF65-F5344CB8AC3E}">
        <p14:creationId xmlns:p14="http://schemas.microsoft.com/office/powerpoint/2010/main" val="4294505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DAFF92B-0818-4E4C-BC99-145093956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it-IT" sz="6600" b="1" err="1">
                <a:solidFill>
                  <a:schemeClr val="bg1"/>
                </a:solidFill>
                <a:latin typeface="Comic Sans MS"/>
                <a:cs typeface="Calibri Light"/>
              </a:rPr>
              <a:t>Article</a:t>
            </a:r>
            <a:r>
              <a:rPr lang="it-IT" sz="6600" b="1">
                <a:solidFill>
                  <a:schemeClr val="bg1"/>
                </a:solidFill>
                <a:latin typeface="Comic Sans MS"/>
                <a:cs typeface="Calibri Light"/>
              </a:rPr>
              <a:t> 8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9438E0-7961-4BA0-B438-BB2F0D1F1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4" cy="28622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3200" err="1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All</a:t>
            </a:r>
            <a:r>
              <a:rPr lang="it-IT" sz="3200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 </a:t>
            </a:r>
            <a:r>
              <a:rPr lang="it-IT" sz="3200" err="1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religious</a:t>
            </a:r>
            <a:r>
              <a:rPr lang="it-IT" sz="3200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 </a:t>
            </a:r>
            <a:endParaRPr lang="it-IT">
              <a:solidFill>
                <a:srgbClr val="FFFFFF">
                  <a:alpha val="80000"/>
                </a:srgbClr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it-IT" sz="3200" err="1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confessions</a:t>
            </a:r>
            <a:r>
              <a:rPr lang="it-IT" sz="3200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 are free</a:t>
            </a:r>
            <a:endParaRPr lang="it-IT">
              <a:solidFill>
                <a:srgbClr val="FFFFFF">
                  <a:alpha val="80000"/>
                </a:srgbClr>
              </a:solidFill>
              <a:cs typeface="Calibri" panose="020F0502020204030204"/>
            </a:endParaRPr>
          </a:p>
          <a:p>
            <a:endParaRPr lang="it-IT" sz="2400">
              <a:solidFill>
                <a:schemeClr val="bg1">
                  <a:alpha val="80000"/>
                </a:schemeClr>
              </a:solidFill>
              <a:cs typeface="Calibri"/>
            </a:endParaRPr>
          </a:p>
        </p:txBody>
      </p:sp>
      <p:pic>
        <p:nvPicPr>
          <p:cNvPr id="4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94ECA867-A572-4D2D-90E0-E01EE4464E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" t="29693" r="-273" b="29719"/>
          <a:stretch/>
        </p:blipFill>
        <p:spPr>
          <a:xfrm>
            <a:off x="6097628" y="1716568"/>
            <a:ext cx="5259355" cy="291380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23705FF7-CAB4-430F-A07B-AF2245F17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4138312"/>
            <a:ext cx="5260975" cy="1410656"/>
            <a:chOff x="6096000" y="4138312"/>
            <a:chExt cx="5260975" cy="1410656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BFFE2ED-DBB9-4090-905D-1939650FC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4D1EC16-E672-4366-A091-73675BE54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1998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9">
            <a:extLst>
              <a:ext uri="{FF2B5EF4-FFF2-40B4-BE49-F238E27FC236}">
                <a16:creationId xmlns:a16="http://schemas.microsoft.com/office/drawing/2014/main" id="{620FDFD2-19AF-4124-A49A-BAC0929B1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A90FFE6-7168-4C32-A4AA-FB3302FA6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825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it-IT" sz="4000" b="1">
                <a:solidFill>
                  <a:schemeClr val="bg1"/>
                </a:solidFill>
                <a:cs typeface="Calibri Light"/>
              </a:rPr>
              <a:t>ARTICLE 9</a:t>
            </a:r>
          </a:p>
        </p:txBody>
      </p:sp>
      <p:pic>
        <p:nvPicPr>
          <p:cNvPr id="5" name="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664E9ADD-B0B2-41E8-BB55-74D34818B8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641" r="-1" b="7256"/>
          <a:stretch/>
        </p:blipFill>
        <p:spPr>
          <a:xfrm>
            <a:off x="20" y="1"/>
            <a:ext cx="6088360" cy="3333749"/>
          </a:xfrm>
          <a:custGeom>
            <a:avLst/>
            <a:gdLst/>
            <a:ahLst/>
            <a:cxnLst/>
            <a:rect l="l" t="t" r="r" b="b"/>
            <a:pathLst>
              <a:path w="6088380" h="3333749">
                <a:moveTo>
                  <a:pt x="0" y="0"/>
                </a:moveTo>
                <a:lnTo>
                  <a:pt x="6088380" y="0"/>
                </a:lnTo>
                <a:lnTo>
                  <a:pt x="6088380" y="2202180"/>
                </a:lnTo>
                <a:lnTo>
                  <a:pt x="5913795" y="3333749"/>
                </a:lnTo>
                <a:lnTo>
                  <a:pt x="0" y="3333749"/>
                </a:lnTo>
                <a:close/>
              </a:path>
            </a:pathLst>
          </a:custGeom>
        </p:spPr>
      </p:pic>
      <p:pic>
        <p:nvPicPr>
          <p:cNvPr id="4" name="Immagine 4">
            <a:extLst>
              <a:ext uri="{FF2B5EF4-FFF2-40B4-BE49-F238E27FC236}">
                <a16:creationId xmlns:a16="http://schemas.microsoft.com/office/drawing/2014/main" id="{C3333C62-58D7-4C4D-B195-A020C3D35B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73" r="-2" b="-2"/>
          <a:stretch/>
        </p:blipFill>
        <p:spPr>
          <a:xfrm>
            <a:off x="14397" y="3423611"/>
            <a:ext cx="6088360" cy="3333748"/>
          </a:xfrm>
          <a:custGeom>
            <a:avLst/>
            <a:gdLst/>
            <a:ahLst/>
            <a:cxnLst/>
            <a:rect l="l" t="t" r="r" b="b"/>
            <a:pathLst>
              <a:path w="6088380" h="3333748">
                <a:moveTo>
                  <a:pt x="0" y="0"/>
                </a:moveTo>
                <a:lnTo>
                  <a:pt x="5884403" y="0"/>
                </a:lnTo>
                <a:lnTo>
                  <a:pt x="5882640" y="11428"/>
                </a:lnTo>
                <a:lnTo>
                  <a:pt x="5562600" y="1931668"/>
                </a:lnTo>
                <a:lnTo>
                  <a:pt x="6088380" y="3333748"/>
                </a:lnTo>
                <a:lnTo>
                  <a:pt x="0" y="3333748"/>
                </a:lnTo>
                <a:close/>
              </a:path>
            </a:pathLst>
          </a:custGeom>
        </p:spPr>
      </p:pic>
      <p:grpSp>
        <p:nvGrpSpPr>
          <p:cNvPr id="11" name="Group 11">
            <a:extLst>
              <a:ext uri="{FF2B5EF4-FFF2-40B4-BE49-F238E27FC236}">
                <a16:creationId xmlns:a16="http://schemas.microsoft.com/office/drawing/2014/main" id="{7F6F6FC6-9A5F-4E14-8105-15D94914A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95370" y="544"/>
            <a:ext cx="874716" cy="6857455"/>
            <a:chOff x="5395370" y="544"/>
            <a:chExt cx="874716" cy="6857455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DCFA6DA-C89C-4BD9-A659-4E35D789B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4000" y="2991914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8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8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381000" dist="152400" algn="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68AC5BD-C02C-4D96-813D-3C9ABB388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2404000" y="2991914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7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7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blipFill dpi="0" rotWithShape="1">
              <a:blip r:embed="rId4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9FDC9C-C48D-4258-B79D-783DB46F0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1826" y="3146400"/>
            <a:ext cx="4664193" cy="2682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sz="3200" err="1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italy</a:t>
            </a:r>
            <a:r>
              <a:rPr lang="it-IT" sz="3200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 </a:t>
            </a:r>
            <a:r>
              <a:rPr lang="it-IT" sz="3200" err="1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promotes</a:t>
            </a:r>
            <a:r>
              <a:rPr lang="it-IT" sz="3200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 culture </a:t>
            </a:r>
            <a:endParaRPr lang="it-IT" sz="3200">
              <a:solidFill>
                <a:srgbClr val="FFFFFF">
                  <a:alpha val="80000"/>
                </a:srgbClr>
              </a:solidFill>
              <a:latin typeface="Comic Sans MS"/>
              <a:ea typeface="+mn-lt"/>
              <a:cs typeface="+mn-lt"/>
            </a:endParaRPr>
          </a:p>
          <a:p>
            <a:pPr marL="0" indent="0">
              <a:buNone/>
            </a:pPr>
            <a:r>
              <a:rPr lang="it-IT" sz="3200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and </a:t>
            </a:r>
            <a:r>
              <a:rPr lang="it-IT" sz="3200" err="1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scientific</a:t>
            </a:r>
            <a:r>
              <a:rPr lang="it-IT" sz="3200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 </a:t>
            </a:r>
            <a:r>
              <a:rPr lang="it-IT" sz="3200" err="1">
                <a:solidFill>
                  <a:schemeClr val="bg1">
                    <a:alpha val="80000"/>
                  </a:schemeClr>
                </a:solidFill>
                <a:latin typeface="Comic Sans MS"/>
                <a:ea typeface="+mn-lt"/>
                <a:cs typeface="+mn-lt"/>
              </a:rPr>
              <a:t>research</a:t>
            </a:r>
          </a:p>
          <a:p>
            <a:endParaRPr lang="it-IT" sz="2400">
              <a:solidFill>
                <a:schemeClr val="bg1">
                  <a:alpha val="8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1953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0E4D472-FBDC-4E89-9FA5-5E6036821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1"/>
            <a:ext cx="460534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>
                <a:solidFill>
                  <a:schemeClr val="bg1"/>
                </a:solidFill>
                <a:latin typeface="Comic Sans MS"/>
              </a:rPr>
              <a:t>ARTICLE</a:t>
            </a:r>
            <a:br>
              <a:rPr lang="en-US" sz="6600" b="1">
                <a:solidFill>
                  <a:schemeClr val="bg1"/>
                </a:solidFill>
                <a:latin typeface="Comic Sans MS"/>
              </a:rPr>
            </a:br>
            <a:r>
              <a:rPr lang="en-US" sz="6600" b="1">
                <a:solidFill>
                  <a:schemeClr val="bg1"/>
                </a:solidFill>
                <a:latin typeface="Comic Sans MS"/>
              </a:rPr>
              <a:t>10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C26B49-E418-4227-AC9B-AE4C3F09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454" y="3840156"/>
            <a:ext cx="460534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bg1"/>
                </a:solidFill>
                <a:latin typeface="Comic Sans MS"/>
              </a:rPr>
              <a:t>Does </a:t>
            </a:r>
            <a:r>
              <a:rPr lang="en-US" sz="3200" err="1">
                <a:solidFill>
                  <a:schemeClr val="bg1"/>
                </a:solidFill>
                <a:latin typeface="Comic Sans MS"/>
              </a:rPr>
              <a:t>italy</a:t>
            </a:r>
            <a:r>
              <a:rPr lang="en-US" sz="3200">
                <a:solidFill>
                  <a:schemeClr val="bg1"/>
                </a:solidFill>
                <a:latin typeface="Comic Sans MS"/>
              </a:rPr>
              <a:t> recognize the right of asylum for </a:t>
            </a:r>
            <a:r>
              <a:rPr lang="en-US" sz="3200" err="1">
                <a:solidFill>
                  <a:schemeClr val="bg1"/>
                </a:solidFill>
                <a:latin typeface="Comic Sans MS"/>
              </a:rPr>
              <a:t>foreigns</a:t>
            </a:r>
            <a:endParaRPr lang="en-US" sz="3200" err="1">
              <a:solidFill>
                <a:schemeClr val="bg1"/>
              </a:solidFill>
              <a:latin typeface="Comic Sans MS"/>
              <a:cs typeface="Calibri"/>
            </a:endParaRPr>
          </a:p>
        </p:txBody>
      </p:sp>
      <p:pic>
        <p:nvPicPr>
          <p:cNvPr id="4" name="Immagine 4" descr="Immagine che contiene testo, persona, esterni, persone&#10;&#10;Descrizione generata automaticamente">
            <a:extLst>
              <a:ext uri="{FF2B5EF4-FFF2-40B4-BE49-F238E27FC236}">
                <a16:creationId xmlns:a16="http://schemas.microsoft.com/office/drawing/2014/main" id="{D6B05B27-72F5-4FB8-84AE-C1216C16E6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6455" r="10528" b="-2"/>
          <a:stretch/>
        </p:blipFill>
        <p:spPr>
          <a:xfrm>
            <a:off x="5944507" y="1201048"/>
            <a:ext cx="5644232" cy="459967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45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C898F85-4225-4931-9F2F-17B4AF8BAE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AF21EC9-19EA-D447-AEFF-5FA9425BE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928048"/>
            <a:ext cx="3930554" cy="28136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b="1">
                <a:solidFill>
                  <a:schemeClr val="bg1">
                    <a:alpha val="60000"/>
                  </a:schemeClr>
                </a:solidFill>
                <a:latin typeface="Comic Sans MS"/>
              </a:rPr>
              <a:t>ARTICLE 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0B3466-8B06-C14C-887E-6AEC6837B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072" y="4062037"/>
            <a:ext cx="3357349" cy="176992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en-US" sz="3200">
                <a:solidFill>
                  <a:schemeClr val="bg1"/>
                </a:solidFill>
                <a:effectLst/>
                <a:latin typeface="Comic Sans MS"/>
              </a:rPr>
              <a:t>Italy repudiates war as an instrument of offense</a:t>
            </a:r>
            <a:endParaRPr lang="en-US" sz="3200">
              <a:solidFill>
                <a:schemeClr val="bg1"/>
              </a:solidFill>
              <a:latin typeface="Comic Sans M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C14D36-68AD-4546-A67C-CE0F66374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685800"/>
            <a:ext cx="5410200" cy="5486400"/>
          </a:xfrm>
          <a:prstGeom prst="rect">
            <a:avLst/>
          </a:pr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4" descr="Immagine che contiene testo, segnale, esterni, palo&#10;&#10;Descrizione generata automaticamente">
            <a:extLst>
              <a:ext uri="{FF2B5EF4-FFF2-40B4-BE49-F238E27FC236}">
                <a16:creationId xmlns:a16="http://schemas.microsoft.com/office/drawing/2014/main" id="{FE83F340-01E0-4628-B604-FBEAB3F81F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26"/>
          <a:stretch/>
        </p:blipFill>
        <p:spPr>
          <a:xfrm>
            <a:off x="6781799" y="1371601"/>
            <a:ext cx="4076701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51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854DEE1C-7FD6-4FA0-A96A-BDF952F19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7AAEF70-155B-F649-9E36-7B8C613D7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370227"/>
            <a:ext cx="9144000" cy="11931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>
                <a:latin typeface="Comic Sans MS"/>
              </a:rPr>
              <a:t>ARTICLE 12</a:t>
            </a:r>
            <a:r>
              <a:rPr lang="en-US" b="1"/>
              <a:t>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F0E100-45E1-3A44-A22D-E9F2B12BA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636465"/>
            <a:ext cx="9144000" cy="646785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3200" b="1">
                <a:effectLst/>
                <a:latin typeface="Comic Sans MS"/>
              </a:rPr>
              <a:t>the Italian flag is the tricolor: Green, white and red</a:t>
            </a:r>
            <a:endParaRPr lang="en-US" sz="3200" b="1">
              <a:latin typeface="Comic Sans MS"/>
            </a:endParaRP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DEB339CA-C242-4E3A-A9C5-E1AFC62AAB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427" r="-1" b="4273"/>
          <a:stretch/>
        </p:blipFill>
        <p:spPr>
          <a:xfrm>
            <a:off x="1690046" y="386205"/>
            <a:ext cx="8903441" cy="3766876"/>
          </a:xfrm>
          <a:custGeom>
            <a:avLst/>
            <a:gdLst/>
            <a:ahLst/>
            <a:cxnLst/>
            <a:rect l="l" t="t" r="r" b="b"/>
            <a:pathLst>
              <a:path w="8903441" h="3766876">
                <a:moveTo>
                  <a:pt x="8890380" y="1667288"/>
                </a:moveTo>
                <a:lnTo>
                  <a:pt x="8895460" y="1677046"/>
                </a:lnTo>
                <a:cubicBezTo>
                  <a:pt x="8905866" y="1703466"/>
                  <a:pt x="8906717" y="1724063"/>
                  <a:pt x="8894323" y="1729738"/>
                </a:cubicBezTo>
                <a:lnTo>
                  <a:pt x="8891365" y="1729349"/>
                </a:lnTo>
                <a:lnTo>
                  <a:pt x="8891421" y="1712412"/>
                </a:lnTo>
                <a:cubicBezTo>
                  <a:pt x="8891337" y="1700170"/>
                  <a:pt x="8891138" y="1688653"/>
                  <a:pt x="8890856" y="1678595"/>
                </a:cubicBezTo>
                <a:close/>
                <a:moveTo>
                  <a:pt x="8888451" y="1641624"/>
                </a:moveTo>
                <a:cubicBezTo>
                  <a:pt x="8888927" y="1642911"/>
                  <a:pt x="8889388" y="1647125"/>
                  <a:pt x="8889800" y="1653531"/>
                </a:cubicBezTo>
                <a:lnTo>
                  <a:pt x="8890380" y="1667288"/>
                </a:lnTo>
                <a:lnTo>
                  <a:pt x="8884645" y="1656272"/>
                </a:lnTo>
                <a:lnTo>
                  <a:pt x="8886368" y="1643902"/>
                </a:lnTo>
                <a:cubicBezTo>
                  <a:pt x="8887058" y="1640758"/>
                  <a:pt x="8887743" y="1639762"/>
                  <a:pt x="8888451" y="1641624"/>
                </a:cubicBezTo>
                <a:close/>
                <a:moveTo>
                  <a:pt x="999724" y="1241031"/>
                </a:moveTo>
                <a:cubicBezTo>
                  <a:pt x="998379" y="1242269"/>
                  <a:pt x="996554" y="1243547"/>
                  <a:pt x="995210" y="1244785"/>
                </a:cubicBezTo>
                <a:cubicBezTo>
                  <a:pt x="1005261" y="1248940"/>
                  <a:pt x="1015746" y="1252497"/>
                  <a:pt x="1025774" y="1256374"/>
                </a:cubicBezTo>
                <a:cubicBezTo>
                  <a:pt x="1037480" y="1257305"/>
                  <a:pt x="1049668" y="1258195"/>
                  <a:pt x="1060894" y="1259168"/>
                </a:cubicBezTo>
                <a:cubicBezTo>
                  <a:pt x="1040504" y="1253123"/>
                  <a:pt x="1020115" y="1247076"/>
                  <a:pt x="999724" y="1241031"/>
                </a:cubicBezTo>
                <a:close/>
                <a:moveTo>
                  <a:pt x="1319296" y="820371"/>
                </a:moveTo>
                <a:cubicBezTo>
                  <a:pt x="1421680" y="872109"/>
                  <a:pt x="1548101" y="905226"/>
                  <a:pt x="1681342" y="933268"/>
                </a:cubicBezTo>
                <a:cubicBezTo>
                  <a:pt x="1683167" y="931988"/>
                  <a:pt x="1684512" y="930751"/>
                  <a:pt x="1686338" y="929471"/>
                </a:cubicBezTo>
                <a:cubicBezTo>
                  <a:pt x="1563998" y="893197"/>
                  <a:pt x="1441635" y="856646"/>
                  <a:pt x="1319296" y="820371"/>
                </a:cubicBezTo>
                <a:close/>
                <a:moveTo>
                  <a:pt x="7894848" y="858"/>
                </a:moveTo>
                <a:cubicBezTo>
                  <a:pt x="7906700" y="3455"/>
                  <a:pt x="7910528" y="8436"/>
                  <a:pt x="7907341" y="16271"/>
                </a:cubicBezTo>
                <a:cubicBezTo>
                  <a:pt x="7902882" y="26177"/>
                  <a:pt x="7893520" y="35394"/>
                  <a:pt x="7882642" y="43904"/>
                </a:cubicBezTo>
                <a:cubicBezTo>
                  <a:pt x="7831903" y="83897"/>
                  <a:pt x="7856047" y="94090"/>
                  <a:pt x="7927648" y="93123"/>
                </a:cubicBezTo>
                <a:cubicBezTo>
                  <a:pt x="7991511" y="92274"/>
                  <a:pt x="8055318" y="85274"/>
                  <a:pt x="8119655" y="78787"/>
                </a:cubicBezTo>
                <a:cubicBezTo>
                  <a:pt x="8151329" y="75447"/>
                  <a:pt x="8152942" y="77265"/>
                  <a:pt x="8141786" y="93635"/>
                </a:cubicBezTo>
                <a:cubicBezTo>
                  <a:pt x="8123815" y="120677"/>
                  <a:pt x="8122595" y="145410"/>
                  <a:pt x="8151055" y="166138"/>
                </a:cubicBezTo>
                <a:cubicBezTo>
                  <a:pt x="8157767" y="170866"/>
                  <a:pt x="8162605" y="176318"/>
                  <a:pt x="8160811" y="183471"/>
                </a:cubicBezTo>
                <a:cubicBezTo>
                  <a:pt x="8152723" y="212724"/>
                  <a:pt x="8169841" y="236686"/>
                  <a:pt x="8187466" y="260884"/>
                </a:cubicBezTo>
                <a:cubicBezTo>
                  <a:pt x="8217175" y="301371"/>
                  <a:pt x="8254836" y="338641"/>
                  <a:pt x="8295790" y="374783"/>
                </a:cubicBezTo>
                <a:cubicBezTo>
                  <a:pt x="8324664" y="400232"/>
                  <a:pt x="8342922" y="431650"/>
                  <a:pt x="8406170" y="440370"/>
                </a:cubicBezTo>
                <a:cubicBezTo>
                  <a:pt x="8421364" y="442394"/>
                  <a:pt x="8426373" y="449790"/>
                  <a:pt x="8420903" y="459225"/>
                </a:cubicBezTo>
                <a:cubicBezTo>
                  <a:pt x="8402820" y="490474"/>
                  <a:pt x="8417534" y="514648"/>
                  <a:pt x="8450800" y="534955"/>
                </a:cubicBezTo>
                <a:cubicBezTo>
                  <a:pt x="8462563" y="542037"/>
                  <a:pt x="8458146" y="546902"/>
                  <a:pt x="8442097" y="551669"/>
                </a:cubicBezTo>
                <a:cubicBezTo>
                  <a:pt x="8423667" y="556925"/>
                  <a:pt x="8409328" y="564619"/>
                  <a:pt x="8398067" y="574282"/>
                </a:cubicBezTo>
                <a:cubicBezTo>
                  <a:pt x="8379577" y="589897"/>
                  <a:pt x="8370872" y="606612"/>
                  <a:pt x="8363634" y="623477"/>
                </a:cubicBezTo>
                <a:cubicBezTo>
                  <a:pt x="8352394" y="649929"/>
                  <a:pt x="8339133" y="675439"/>
                  <a:pt x="8295388" y="695789"/>
                </a:cubicBezTo>
                <a:cubicBezTo>
                  <a:pt x="8282368" y="701969"/>
                  <a:pt x="8271923" y="709882"/>
                  <a:pt x="8260972" y="717559"/>
                </a:cubicBezTo>
                <a:cubicBezTo>
                  <a:pt x="8264466" y="724248"/>
                  <a:pt x="8273101" y="728807"/>
                  <a:pt x="8289132" y="729358"/>
                </a:cubicBezTo>
                <a:cubicBezTo>
                  <a:pt x="8391169" y="732995"/>
                  <a:pt x="8386647" y="769770"/>
                  <a:pt x="8387346" y="810845"/>
                </a:cubicBezTo>
                <a:cubicBezTo>
                  <a:pt x="8388418" y="861681"/>
                  <a:pt x="8330862" y="890238"/>
                  <a:pt x="8259532" y="916368"/>
                </a:cubicBezTo>
                <a:cubicBezTo>
                  <a:pt x="8235122" y="925226"/>
                  <a:pt x="8199529" y="928071"/>
                  <a:pt x="8191769" y="950020"/>
                </a:cubicBezTo>
                <a:cubicBezTo>
                  <a:pt x="8234379" y="966427"/>
                  <a:pt x="8282955" y="945934"/>
                  <a:pt x="8327664" y="947606"/>
                </a:cubicBezTo>
                <a:cubicBezTo>
                  <a:pt x="8364609" y="949119"/>
                  <a:pt x="8424473" y="941347"/>
                  <a:pt x="8378206" y="982626"/>
                </a:cubicBezTo>
                <a:cubicBezTo>
                  <a:pt x="8364736" y="994722"/>
                  <a:pt x="8382242" y="1001021"/>
                  <a:pt x="8400605" y="1000529"/>
                </a:cubicBezTo>
                <a:cubicBezTo>
                  <a:pt x="8549357" y="995586"/>
                  <a:pt x="8487684" y="1076555"/>
                  <a:pt x="8538706" y="1111533"/>
                </a:cubicBezTo>
                <a:cubicBezTo>
                  <a:pt x="8553092" y="1120905"/>
                  <a:pt x="8540810" y="1141011"/>
                  <a:pt x="8520556" y="1147547"/>
                </a:cubicBezTo>
                <a:cubicBezTo>
                  <a:pt x="8392015" y="1189611"/>
                  <a:pt x="8380569" y="1263373"/>
                  <a:pt x="8322605" y="1331423"/>
                </a:cubicBezTo>
                <a:cubicBezTo>
                  <a:pt x="8393509" y="1350105"/>
                  <a:pt x="8476647" y="1348124"/>
                  <a:pt x="8552563" y="1357692"/>
                </a:cubicBezTo>
                <a:cubicBezTo>
                  <a:pt x="8631413" y="1367560"/>
                  <a:pt x="8632510" y="1380057"/>
                  <a:pt x="8572872" y="1434543"/>
                </a:cubicBezTo>
                <a:cubicBezTo>
                  <a:pt x="8740108" y="1430496"/>
                  <a:pt x="8740108" y="1430496"/>
                  <a:pt x="8695911" y="1511890"/>
                </a:cubicBezTo>
                <a:cubicBezTo>
                  <a:pt x="8766152" y="1509223"/>
                  <a:pt x="8835070" y="1574251"/>
                  <a:pt x="8873147" y="1634187"/>
                </a:cubicBezTo>
                <a:lnTo>
                  <a:pt x="8884645" y="1656272"/>
                </a:lnTo>
                <a:lnTo>
                  <a:pt x="8884254" y="1659075"/>
                </a:lnTo>
                <a:cubicBezTo>
                  <a:pt x="8882795" y="1672543"/>
                  <a:pt x="8881198" y="1691773"/>
                  <a:pt x="8879232" y="1711097"/>
                </a:cubicBezTo>
                <a:lnTo>
                  <a:pt x="8877347" y="1727504"/>
                </a:lnTo>
                <a:lnTo>
                  <a:pt x="8865337" y="1725923"/>
                </a:lnTo>
                <a:cubicBezTo>
                  <a:pt x="8855639" y="1721668"/>
                  <a:pt x="8848716" y="1720054"/>
                  <a:pt x="8843722" y="1720152"/>
                </a:cubicBezTo>
                <a:cubicBezTo>
                  <a:pt x="8828739" y="1720444"/>
                  <a:pt x="8831115" y="1736133"/>
                  <a:pt x="8828004" y="1742073"/>
                </a:cubicBezTo>
                <a:cubicBezTo>
                  <a:pt x="8817547" y="1760900"/>
                  <a:pt x="8843589" y="1770647"/>
                  <a:pt x="8861127" y="1782820"/>
                </a:cubicBezTo>
                <a:cubicBezTo>
                  <a:pt x="8867694" y="1787281"/>
                  <a:pt x="8872382" y="1766445"/>
                  <a:pt x="8875975" y="1739445"/>
                </a:cubicBezTo>
                <a:lnTo>
                  <a:pt x="8877347" y="1727504"/>
                </a:lnTo>
                <a:lnTo>
                  <a:pt x="8891365" y="1729349"/>
                </a:lnTo>
                <a:lnTo>
                  <a:pt x="8891294" y="1750579"/>
                </a:lnTo>
                <a:cubicBezTo>
                  <a:pt x="8890576" y="1802412"/>
                  <a:pt x="8887485" y="1854103"/>
                  <a:pt x="8879895" y="1858687"/>
                </a:cubicBezTo>
                <a:cubicBezTo>
                  <a:pt x="8799411" y="1907447"/>
                  <a:pt x="8858072" y="1996322"/>
                  <a:pt x="8700018" y="2022228"/>
                </a:cubicBezTo>
                <a:cubicBezTo>
                  <a:pt x="8628887" y="2034069"/>
                  <a:pt x="8597252" y="2070985"/>
                  <a:pt x="8546517" y="2094468"/>
                </a:cubicBezTo>
                <a:cubicBezTo>
                  <a:pt x="8369592" y="2175758"/>
                  <a:pt x="8254890" y="2270617"/>
                  <a:pt x="8208310" y="2391116"/>
                </a:cubicBezTo>
                <a:cubicBezTo>
                  <a:pt x="8195251" y="2424444"/>
                  <a:pt x="8137916" y="2455501"/>
                  <a:pt x="8101924" y="2486924"/>
                </a:cubicBezTo>
                <a:cubicBezTo>
                  <a:pt x="8122498" y="2506105"/>
                  <a:pt x="8219539" y="2452814"/>
                  <a:pt x="8188722" y="2510086"/>
                </a:cubicBezTo>
                <a:cubicBezTo>
                  <a:pt x="8165388" y="2553270"/>
                  <a:pt x="8098391" y="2584616"/>
                  <a:pt x="8035596" y="2614194"/>
                </a:cubicBezTo>
                <a:cubicBezTo>
                  <a:pt x="7963481" y="2647947"/>
                  <a:pt x="7883214" y="2677100"/>
                  <a:pt x="7854509" y="2730830"/>
                </a:cubicBezTo>
                <a:cubicBezTo>
                  <a:pt x="7848249" y="2742293"/>
                  <a:pt x="6341566" y="3671513"/>
                  <a:pt x="4141410" y="3763614"/>
                </a:cubicBezTo>
                <a:cubicBezTo>
                  <a:pt x="3781875" y="3778662"/>
                  <a:pt x="2353277" y="3737838"/>
                  <a:pt x="2161737" y="3718831"/>
                </a:cubicBezTo>
                <a:cubicBezTo>
                  <a:pt x="1964811" y="3699179"/>
                  <a:pt x="1793107" y="3646810"/>
                  <a:pt x="1591600" y="3635674"/>
                </a:cubicBezTo>
                <a:cubicBezTo>
                  <a:pt x="1485018" y="3629919"/>
                  <a:pt x="1381185" y="3611329"/>
                  <a:pt x="1390654" y="3531585"/>
                </a:cubicBezTo>
                <a:cubicBezTo>
                  <a:pt x="1393510" y="3508948"/>
                  <a:pt x="1364047" y="3493344"/>
                  <a:pt x="1320867" y="3503571"/>
                </a:cubicBezTo>
                <a:cubicBezTo>
                  <a:pt x="1239265" y="3523046"/>
                  <a:pt x="1198946" y="3494124"/>
                  <a:pt x="1150681" y="3474015"/>
                </a:cubicBezTo>
                <a:cubicBezTo>
                  <a:pt x="1065213" y="3438422"/>
                  <a:pt x="982868" y="3399757"/>
                  <a:pt x="851974" y="3403971"/>
                </a:cubicBezTo>
                <a:cubicBezTo>
                  <a:pt x="873994" y="3367898"/>
                  <a:pt x="917237" y="3369420"/>
                  <a:pt x="956780" y="3372944"/>
                </a:cubicBezTo>
                <a:cubicBezTo>
                  <a:pt x="1061276" y="3382521"/>
                  <a:pt x="1164043" y="3394488"/>
                  <a:pt x="1268515" y="3403788"/>
                </a:cubicBezTo>
                <a:cubicBezTo>
                  <a:pt x="1336376" y="3409863"/>
                  <a:pt x="1404651" y="3420660"/>
                  <a:pt x="1492884" y="3399484"/>
                </a:cubicBezTo>
                <a:cubicBezTo>
                  <a:pt x="1410006" y="3338199"/>
                  <a:pt x="1277736" y="3337777"/>
                  <a:pt x="1169657" y="3325996"/>
                </a:cubicBezTo>
                <a:cubicBezTo>
                  <a:pt x="1034677" y="3311259"/>
                  <a:pt x="951965" y="3268429"/>
                  <a:pt x="853866" y="3221353"/>
                </a:cubicBezTo>
                <a:cubicBezTo>
                  <a:pt x="950752" y="3199416"/>
                  <a:pt x="1014418" y="3234964"/>
                  <a:pt x="1090648" y="3226034"/>
                </a:cubicBezTo>
                <a:cubicBezTo>
                  <a:pt x="1094340" y="3218434"/>
                  <a:pt x="1100169" y="3207568"/>
                  <a:pt x="1099183" y="3207375"/>
                </a:cubicBezTo>
                <a:cubicBezTo>
                  <a:pt x="971072" y="3188118"/>
                  <a:pt x="907890" y="3136018"/>
                  <a:pt x="882137" y="3068880"/>
                </a:cubicBezTo>
                <a:cubicBezTo>
                  <a:pt x="868924" y="3034221"/>
                  <a:pt x="822286" y="3027121"/>
                  <a:pt x="776145" y="3014660"/>
                </a:cubicBezTo>
                <a:cubicBezTo>
                  <a:pt x="613874" y="2970419"/>
                  <a:pt x="443486" y="2933046"/>
                  <a:pt x="307191" y="2864697"/>
                </a:cubicBezTo>
                <a:cubicBezTo>
                  <a:pt x="457123" y="2862170"/>
                  <a:pt x="581367" y="2903594"/>
                  <a:pt x="743379" y="2911759"/>
                </a:cubicBezTo>
                <a:cubicBezTo>
                  <a:pt x="608349" y="2835743"/>
                  <a:pt x="439124" y="2806104"/>
                  <a:pt x="284020" y="2766269"/>
                </a:cubicBezTo>
                <a:cubicBezTo>
                  <a:pt x="213164" y="2748143"/>
                  <a:pt x="147010" y="2722889"/>
                  <a:pt x="63190" y="2717094"/>
                </a:cubicBezTo>
                <a:cubicBezTo>
                  <a:pt x="33455" y="2714947"/>
                  <a:pt x="-16425" y="2709531"/>
                  <a:pt x="5340" y="2681595"/>
                </a:cubicBezTo>
                <a:cubicBezTo>
                  <a:pt x="23652" y="2658441"/>
                  <a:pt x="63627" y="2661368"/>
                  <a:pt x="100237" y="2664591"/>
                </a:cubicBezTo>
                <a:cubicBezTo>
                  <a:pt x="188123" y="2672547"/>
                  <a:pt x="277551" y="2664977"/>
                  <a:pt x="394328" y="2654447"/>
                </a:cubicBezTo>
                <a:cubicBezTo>
                  <a:pt x="290057" y="2592242"/>
                  <a:pt x="112140" y="2629127"/>
                  <a:pt x="21491" y="2562088"/>
                </a:cubicBezTo>
                <a:cubicBezTo>
                  <a:pt x="125636" y="2540073"/>
                  <a:pt x="208727" y="2559644"/>
                  <a:pt x="294268" y="2557453"/>
                </a:cubicBezTo>
                <a:cubicBezTo>
                  <a:pt x="371589" y="2555423"/>
                  <a:pt x="389695" y="2540961"/>
                  <a:pt x="367847" y="2501743"/>
                </a:cubicBezTo>
                <a:cubicBezTo>
                  <a:pt x="333905" y="2440640"/>
                  <a:pt x="373328" y="2404160"/>
                  <a:pt x="486858" y="2411824"/>
                </a:cubicBezTo>
                <a:cubicBezTo>
                  <a:pt x="592120" y="2419095"/>
                  <a:pt x="600599" y="2394285"/>
                  <a:pt x="570008" y="2360312"/>
                </a:cubicBezTo>
                <a:cubicBezTo>
                  <a:pt x="525457" y="2310774"/>
                  <a:pt x="567057" y="2265987"/>
                  <a:pt x="594400" y="2218813"/>
                </a:cubicBezTo>
                <a:cubicBezTo>
                  <a:pt x="635581" y="2147198"/>
                  <a:pt x="612469" y="2115647"/>
                  <a:pt x="505675" y="2074370"/>
                </a:cubicBezTo>
                <a:cubicBezTo>
                  <a:pt x="445534" y="2051386"/>
                  <a:pt x="381431" y="2032947"/>
                  <a:pt x="295650" y="2015851"/>
                </a:cubicBezTo>
                <a:cubicBezTo>
                  <a:pt x="487251" y="1985881"/>
                  <a:pt x="281423" y="1958614"/>
                  <a:pt x="346760" y="1924896"/>
                </a:cubicBezTo>
                <a:cubicBezTo>
                  <a:pt x="481788" y="1901571"/>
                  <a:pt x="600623" y="1980687"/>
                  <a:pt x="783461" y="1939173"/>
                </a:cubicBezTo>
                <a:cubicBezTo>
                  <a:pt x="547912" y="1882335"/>
                  <a:pt x="287006" y="1807013"/>
                  <a:pt x="112183" y="1719100"/>
                </a:cubicBezTo>
                <a:cubicBezTo>
                  <a:pt x="148588" y="1692398"/>
                  <a:pt x="188462" y="1710725"/>
                  <a:pt x="219936" y="1699568"/>
                </a:cubicBezTo>
                <a:cubicBezTo>
                  <a:pt x="218006" y="1694140"/>
                  <a:pt x="220184" y="1685834"/>
                  <a:pt x="214196" y="1683841"/>
                </a:cubicBezTo>
                <a:cubicBezTo>
                  <a:pt x="85284" y="1638910"/>
                  <a:pt x="83720" y="1637648"/>
                  <a:pt x="212296" y="1584947"/>
                </a:cubicBezTo>
                <a:cubicBezTo>
                  <a:pt x="257172" y="1566456"/>
                  <a:pt x="252206" y="1554019"/>
                  <a:pt x="226108" y="1538121"/>
                </a:cubicBezTo>
                <a:cubicBezTo>
                  <a:pt x="207682" y="1526866"/>
                  <a:pt x="185078" y="1517656"/>
                  <a:pt x="192710" y="1488723"/>
                </a:cubicBezTo>
                <a:cubicBezTo>
                  <a:pt x="268435" y="1518175"/>
                  <a:pt x="624154" y="1547955"/>
                  <a:pt x="685843" y="1538903"/>
                </a:cubicBezTo>
                <a:cubicBezTo>
                  <a:pt x="755173" y="1528619"/>
                  <a:pt x="994201" y="1520231"/>
                  <a:pt x="1067153" y="1523622"/>
                </a:cubicBezTo>
                <a:cubicBezTo>
                  <a:pt x="1063138" y="1522015"/>
                  <a:pt x="1059122" y="1520410"/>
                  <a:pt x="1055106" y="1518803"/>
                </a:cubicBezTo>
                <a:cubicBezTo>
                  <a:pt x="983007" y="1486514"/>
                  <a:pt x="909946" y="1454310"/>
                  <a:pt x="864245" y="1408231"/>
                </a:cubicBezTo>
                <a:cubicBezTo>
                  <a:pt x="862153" y="1406456"/>
                  <a:pt x="861045" y="1404874"/>
                  <a:pt x="856768" y="1405809"/>
                </a:cubicBezTo>
                <a:cubicBezTo>
                  <a:pt x="819307" y="1414974"/>
                  <a:pt x="822846" y="1400112"/>
                  <a:pt x="821342" y="1388491"/>
                </a:cubicBezTo>
                <a:cubicBezTo>
                  <a:pt x="819813" y="1376592"/>
                  <a:pt x="812736" y="1367699"/>
                  <a:pt x="784954" y="1371257"/>
                </a:cubicBezTo>
                <a:cubicBezTo>
                  <a:pt x="783512" y="1371384"/>
                  <a:pt x="781566" y="1371274"/>
                  <a:pt x="779619" y="1371165"/>
                </a:cubicBezTo>
                <a:cubicBezTo>
                  <a:pt x="766469" y="1370361"/>
                  <a:pt x="722835" y="1342290"/>
                  <a:pt x="728571" y="1335910"/>
                </a:cubicBezTo>
                <a:cubicBezTo>
                  <a:pt x="741389" y="1321912"/>
                  <a:pt x="726409" y="1316791"/>
                  <a:pt x="713734" y="1310348"/>
                </a:cubicBezTo>
                <a:cubicBezTo>
                  <a:pt x="696009" y="1301550"/>
                  <a:pt x="678333" y="1293308"/>
                  <a:pt x="659695" y="1285149"/>
                </a:cubicBezTo>
                <a:cubicBezTo>
                  <a:pt x="641562" y="1277227"/>
                  <a:pt x="622997" y="1269901"/>
                  <a:pt x="604409" y="1262299"/>
                </a:cubicBezTo>
                <a:cubicBezTo>
                  <a:pt x="561305" y="1256847"/>
                  <a:pt x="517819" y="1252549"/>
                  <a:pt x="472556" y="1250086"/>
                </a:cubicBezTo>
                <a:cubicBezTo>
                  <a:pt x="438951" y="1247999"/>
                  <a:pt x="401379" y="1244860"/>
                  <a:pt x="382690" y="1214040"/>
                </a:cubicBezTo>
                <a:cubicBezTo>
                  <a:pt x="418096" y="1214570"/>
                  <a:pt x="453575" y="1215933"/>
                  <a:pt x="489053" y="1217296"/>
                </a:cubicBezTo>
                <a:cubicBezTo>
                  <a:pt x="454954" y="1204059"/>
                  <a:pt x="421816" y="1190737"/>
                  <a:pt x="390047" y="1176456"/>
                </a:cubicBezTo>
                <a:cubicBezTo>
                  <a:pt x="363810" y="1164487"/>
                  <a:pt x="342232" y="1150431"/>
                  <a:pt x="333292" y="1131347"/>
                </a:cubicBezTo>
                <a:cubicBezTo>
                  <a:pt x="330930" y="1126518"/>
                  <a:pt x="329025" y="1121368"/>
                  <a:pt x="337841" y="1116956"/>
                </a:cubicBezTo>
                <a:cubicBezTo>
                  <a:pt x="347569" y="1111905"/>
                  <a:pt x="355552" y="1114562"/>
                  <a:pt x="363031" y="1116984"/>
                </a:cubicBezTo>
                <a:cubicBezTo>
                  <a:pt x="393929" y="1126864"/>
                  <a:pt x="425283" y="1136425"/>
                  <a:pt x="455724" y="1146625"/>
                </a:cubicBezTo>
                <a:cubicBezTo>
                  <a:pt x="496146" y="1160147"/>
                  <a:pt x="536111" y="1173989"/>
                  <a:pt x="576050" y="1187553"/>
                </a:cubicBezTo>
                <a:cubicBezTo>
                  <a:pt x="519650" y="1157524"/>
                  <a:pt x="457798" y="1131612"/>
                  <a:pt x="391358" y="1108621"/>
                </a:cubicBezTo>
                <a:cubicBezTo>
                  <a:pt x="343386" y="1091844"/>
                  <a:pt x="295414" y="1075067"/>
                  <a:pt x="258466" y="1051446"/>
                </a:cubicBezTo>
                <a:cubicBezTo>
                  <a:pt x="239512" y="1039678"/>
                  <a:pt x="230024" y="1025400"/>
                  <a:pt x="227119" y="1008864"/>
                </a:cubicBezTo>
                <a:cubicBezTo>
                  <a:pt x="226729" y="1004421"/>
                  <a:pt x="227253" y="999338"/>
                  <a:pt x="237176" y="996508"/>
                </a:cubicBezTo>
                <a:cubicBezTo>
                  <a:pt x="247123" y="993956"/>
                  <a:pt x="253208" y="997060"/>
                  <a:pt x="257395" y="1000610"/>
                </a:cubicBezTo>
                <a:cubicBezTo>
                  <a:pt x="262111" y="1004674"/>
                  <a:pt x="267716" y="1007820"/>
                  <a:pt x="275649" y="1009921"/>
                </a:cubicBezTo>
                <a:cubicBezTo>
                  <a:pt x="345186" y="1029563"/>
                  <a:pt x="406508" y="1054962"/>
                  <a:pt x="469199" y="1079402"/>
                </a:cubicBezTo>
                <a:cubicBezTo>
                  <a:pt x="558968" y="1114336"/>
                  <a:pt x="647368" y="1150231"/>
                  <a:pt x="753033" y="1173138"/>
                </a:cubicBezTo>
                <a:cubicBezTo>
                  <a:pt x="793015" y="1181661"/>
                  <a:pt x="834292" y="1188391"/>
                  <a:pt x="865682" y="1187316"/>
                </a:cubicBezTo>
                <a:cubicBezTo>
                  <a:pt x="750261" y="1147076"/>
                  <a:pt x="641375" y="1104025"/>
                  <a:pt x="543487" y="1053852"/>
                </a:cubicBezTo>
                <a:cubicBezTo>
                  <a:pt x="444589" y="1003208"/>
                  <a:pt x="357848" y="947579"/>
                  <a:pt x="295297" y="880592"/>
                </a:cubicBezTo>
                <a:cubicBezTo>
                  <a:pt x="288871" y="873601"/>
                  <a:pt x="284873" y="866676"/>
                  <a:pt x="264758" y="869281"/>
                </a:cubicBezTo>
                <a:cubicBezTo>
                  <a:pt x="255650" y="870360"/>
                  <a:pt x="252375" y="866170"/>
                  <a:pt x="254388" y="861516"/>
                </a:cubicBezTo>
                <a:cubicBezTo>
                  <a:pt x="266992" y="828509"/>
                  <a:pt x="236853" y="810726"/>
                  <a:pt x="190786" y="799099"/>
                </a:cubicBezTo>
                <a:cubicBezTo>
                  <a:pt x="176408" y="795324"/>
                  <a:pt x="175031" y="790688"/>
                  <a:pt x="184973" y="782539"/>
                </a:cubicBezTo>
                <a:cubicBezTo>
                  <a:pt x="198516" y="771277"/>
                  <a:pt x="196123" y="760574"/>
                  <a:pt x="187530" y="750974"/>
                </a:cubicBezTo>
                <a:cubicBezTo>
                  <a:pt x="182644" y="744967"/>
                  <a:pt x="176339" y="739364"/>
                  <a:pt x="170996" y="733676"/>
                </a:cubicBezTo>
                <a:cubicBezTo>
                  <a:pt x="167290" y="730083"/>
                  <a:pt x="161157" y="726424"/>
                  <a:pt x="169444" y="721499"/>
                </a:cubicBezTo>
                <a:cubicBezTo>
                  <a:pt x="177298" y="717172"/>
                  <a:pt x="185665" y="718676"/>
                  <a:pt x="193501" y="719668"/>
                </a:cubicBezTo>
                <a:cubicBezTo>
                  <a:pt x="231170" y="723917"/>
                  <a:pt x="254043" y="736181"/>
                  <a:pt x="265436" y="755609"/>
                </a:cubicBezTo>
                <a:cubicBezTo>
                  <a:pt x="273963" y="769971"/>
                  <a:pt x="281726" y="770130"/>
                  <a:pt x="302333" y="756567"/>
                </a:cubicBezTo>
                <a:cubicBezTo>
                  <a:pt x="317894" y="746247"/>
                  <a:pt x="332387" y="745814"/>
                  <a:pt x="346481" y="751853"/>
                </a:cubicBezTo>
                <a:cubicBezTo>
                  <a:pt x="354007" y="754830"/>
                  <a:pt x="358771" y="759448"/>
                  <a:pt x="364449" y="763428"/>
                </a:cubicBezTo>
                <a:cubicBezTo>
                  <a:pt x="392910" y="784156"/>
                  <a:pt x="422762" y="804202"/>
                  <a:pt x="467363" y="815678"/>
                </a:cubicBezTo>
                <a:cubicBezTo>
                  <a:pt x="487199" y="820933"/>
                  <a:pt x="508355" y="824672"/>
                  <a:pt x="537693" y="816781"/>
                </a:cubicBezTo>
                <a:cubicBezTo>
                  <a:pt x="518386" y="812039"/>
                  <a:pt x="499567" y="812852"/>
                  <a:pt x="482019" y="811593"/>
                </a:cubicBezTo>
                <a:cubicBezTo>
                  <a:pt x="464472" y="810335"/>
                  <a:pt x="454949" y="806693"/>
                  <a:pt x="467050" y="795557"/>
                </a:cubicBezTo>
                <a:cubicBezTo>
                  <a:pt x="473772" y="789371"/>
                  <a:pt x="472878" y="784693"/>
                  <a:pt x="465734" y="780562"/>
                </a:cubicBezTo>
                <a:cubicBezTo>
                  <a:pt x="442763" y="767188"/>
                  <a:pt x="430336" y="747011"/>
                  <a:pt x="384526" y="749353"/>
                </a:cubicBezTo>
                <a:cubicBezTo>
                  <a:pt x="382123" y="749564"/>
                  <a:pt x="379622" y="748664"/>
                  <a:pt x="377146" y="748041"/>
                </a:cubicBezTo>
                <a:cubicBezTo>
                  <a:pt x="367744" y="745789"/>
                  <a:pt x="357358" y="743342"/>
                  <a:pt x="360089" y="735827"/>
                </a:cubicBezTo>
                <a:cubicBezTo>
                  <a:pt x="363301" y="728269"/>
                  <a:pt x="375652" y="725506"/>
                  <a:pt x="386634" y="723703"/>
                </a:cubicBezTo>
                <a:cubicBezTo>
                  <a:pt x="414823" y="719269"/>
                  <a:pt x="437543" y="724271"/>
                  <a:pt x="459375" y="730191"/>
                </a:cubicBezTo>
                <a:cubicBezTo>
                  <a:pt x="512487" y="744837"/>
                  <a:pt x="556932" y="765561"/>
                  <a:pt x="603200" y="785006"/>
                </a:cubicBezTo>
                <a:cubicBezTo>
                  <a:pt x="672604" y="814173"/>
                  <a:pt x="734250" y="848778"/>
                  <a:pt x="810521" y="873425"/>
                </a:cubicBezTo>
                <a:cubicBezTo>
                  <a:pt x="1037317" y="946423"/>
                  <a:pt x="1260943" y="1021938"/>
                  <a:pt x="1494102" y="1090180"/>
                </a:cubicBezTo>
                <a:cubicBezTo>
                  <a:pt x="1580109" y="1115371"/>
                  <a:pt x="1667892" y="1138728"/>
                  <a:pt x="1756565" y="1161167"/>
                </a:cubicBezTo>
                <a:cubicBezTo>
                  <a:pt x="1756899" y="1159458"/>
                  <a:pt x="1757282" y="1158305"/>
                  <a:pt x="1757592" y="1156319"/>
                </a:cubicBezTo>
                <a:cubicBezTo>
                  <a:pt x="1757470" y="1154931"/>
                  <a:pt x="1757324" y="1153264"/>
                  <a:pt x="1757202" y="1151876"/>
                </a:cubicBezTo>
                <a:cubicBezTo>
                  <a:pt x="1694452" y="1137796"/>
                  <a:pt x="1632540" y="1122242"/>
                  <a:pt x="1572453" y="1105409"/>
                </a:cubicBezTo>
                <a:cubicBezTo>
                  <a:pt x="1424942" y="1063789"/>
                  <a:pt x="1288864" y="1014450"/>
                  <a:pt x="1171972" y="951953"/>
                </a:cubicBezTo>
                <a:cubicBezTo>
                  <a:pt x="1162328" y="946924"/>
                  <a:pt x="1152112" y="946421"/>
                  <a:pt x="1137334" y="949118"/>
                </a:cubicBezTo>
                <a:cubicBezTo>
                  <a:pt x="1089682" y="958058"/>
                  <a:pt x="1074050" y="951035"/>
                  <a:pt x="1081493" y="925476"/>
                </a:cubicBezTo>
                <a:cubicBezTo>
                  <a:pt x="1083360" y="919155"/>
                  <a:pt x="1083403" y="914115"/>
                  <a:pt x="1074768" y="909555"/>
                </a:cubicBezTo>
                <a:cubicBezTo>
                  <a:pt x="1036165" y="889158"/>
                  <a:pt x="995714" y="869763"/>
                  <a:pt x="952019" y="852050"/>
                </a:cubicBezTo>
                <a:cubicBezTo>
                  <a:pt x="871170" y="819410"/>
                  <a:pt x="784821" y="790332"/>
                  <a:pt x="709017" y="754450"/>
                </a:cubicBezTo>
                <a:cubicBezTo>
                  <a:pt x="686747" y="743533"/>
                  <a:pt x="669617" y="730485"/>
                  <a:pt x="659046" y="714902"/>
                </a:cubicBezTo>
                <a:cubicBezTo>
                  <a:pt x="655674" y="709602"/>
                  <a:pt x="653624" y="702786"/>
                  <a:pt x="664793" y="697608"/>
                </a:cubicBezTo>
                <a:cubicBezTo>
                  <a:pt x="675483" y="692472"/>
                  <a:pt x="684069" y="696476"/>
                  <a:pt x="692052" y="699133"/>
                </a:cubicBezTo>
                <a:cubicBezTo>
                  <a:pt x="725451" y="709913"/>
                  <a:pt x="759355" y="720929"/>
                  <a:pt x="792779" y="731987"/>
                </a:cubicBezTo>
                <a:cubicBezTo>
                  <a:pt x="826682" y="743003"/>
                  <a:pt x="860155" y="754616"/>
                  <a:pt x="895574" y="766338"/>
                </a:cubicBezTo>
                <a:cubicBezTo>
                  <a:pt x="897416" y="759741"/>
                  <a:pt x="890085" y="758985"/>
                  <a:pt x="886044" y="757101"/>
                </a:cubicBezTo>
                <a:cubicBezTo>
                  <a:pt x="828975" y="730489"/>
                  <a:pt x="766861" y="707118"/>
                  <a:pt x="702924" y="685027"/>
                </a:cubicBezTo>
                <a:cubicBezTo>
                  <a:pt x="653460" y="667821"/>
                  <a:pt x="605342" y="649378"/>
                  <a:pt x="571540" y="622962"/>
                </a:cubicBezTo>
                <a:cubicBezTo>
                  <a:pt x="558524" y="612632"/>
                  <a:pt x="551227" y="601239"/>
                  <a:pt x="552940" y="587657"/>
                </a:cubicBezTo>
                <a:cubicBezTo>
                  <a:pt x="553537" y="583407"/>
                  <a:pt x="554132" y="579157"/>
                  <a:pt x="563623" y="576925"/>
                </a:cubicBezTo>
                <a:cubicBezTo>
                  <a:pt x="571217" y="575139"/>
                  <a:pt x="576243" y="577216"/>
                  <a:pt x="580332" y="579656"/>
                </a:cubicBezTo>
                <a:cubicBezTo>
                  <a:pt x="587500" y="584063"/>
                  <a:pt x="594668" y="588471"/>
                  <a:pt x="604623" y="591516"/>
                </a:cubicBezTo>
                <a:cubicBezTo>
                  <a:pt x="664350" y="609779"/>
                  <a:pt x="720426" y="630601"/>
                  <a:pt x="775136" y="652383"/>
                </a:cubicBezTo>
                <a:cubicBezTo>
                  <a:pt x="864952" y="687874"/>
                  <a:pt x="953882" y="724283"/>
                  <a:pt x="1057795" y="749301"/>
                </a:cubicBezTo>
                <a:cubicBezTo>
                  <a:pt x="1096889" y="758742"/>
                  <a:pt x="1137304" y="766668"/>
                  <a:pt x="1183454" y="768213"/>
                </a:cubicBezTo>
                <a:cubicBezTo>
                  <a:pt x="1181768" y="765563"/>
                  <a:pt x="1178737" y="764150"/>
                  <a:pt x="1175732" y="763015"/>
                </a:cubicBezTo>
                <a:cubicBezTo>
                  <a:pt x="1075170" y="726508"/>
                  <a:pt x="977850" y="688319"/>
                  <a:pt x="888743" y="644370"/>
                </a:cubicBezTo>
                <a:cubicBezTo>
                  <a:pt x="778881" y="590211"/>
                  <a:pt x="683912" y="529148"/>
                  <a:pt x="615490" y="455960"/>
                </a:cubicBezTo>
                <a:cubicBezTo>
                  <a:pt x="612312" y="452882"/>
                  <a:pt x="610122" y="449996"/>
                  <a:pt x="602432" y="450671"/>
                </a:cubicBezTo>
                <a:cubicBezTo>
                  <a:pt x="582748" y="452678"/>
                  <a:pt x="580338" y="447293"/>
                  <a:pt x="582418" y="437876"/>
                </a:cubicBezTo>
                <a:cubicBezTo>
                  <a:pt x="588134" y="414707"/>
                  <a:pt x="573498" y="396964"/>
                  <a:pt x="539211" y="387101"/>
                </a:cubicBezTo>
                <a:cubicBezTo>
                  <a:pt x="514350" y="379769"/>
                  <a:pt x="493430" y="373210"/>
                  <a:pt x="519748" y="352990"/>
                </a:cubicBezTo>
                <a:cubicBezTo>
                  <a:pt x="526113" y="348234"/>
                  <a:pt x="523173" y="342336"/>
                  <a:pt x="520282" y="336993"/>
                </a:cubicBezTo>
                <a:cubicBezTo>
                  <a:pt x="516186" y="328957"/>
                  <a:pt x="507910" y="322968"/>
                  <a:pt x="498650" y="316785"/>
                </a:cubicBezTo>
                <a:cubicBezTo>
                  <a:pt x="493501" y="313319"/>
                  <a:pt x="487271" y="308549"/>
                  <a:pt x="493610" y="303515"/>
                </a:cubicBezTo>
                <a:cubicBezTo>
                  <a:pt x="500838" y="297564"/>
                  <a:pt x="511247" y="300288"/>
                  <a:pt x="519565" y="301237"/>
                </a:cubicBezTo>
                <a:cubicBezTo>
                  <a:pt x="557715" y="305444"/>
                  <a:pt x="581118" y="318221"/>
                  <a:pt x="592560" y="338204"/>
                </a:cubicBezTo>
                <a:cubicBezTo>
                  <a:pt x="599979" y="350985"/>
                  <a:pt x="609184" y="351016"/>
                  <a:pt x="627076" y="339652"/>
                </a:cubicBezTo>
                <a:cubicBezTo>
                  <a:pt x="647275" y="326965"/>
                  <a:pt x="664147" y="326044"/>
                  <a:pt x="679640" y="336997"/>
                </a:cubicBezTo>
                <a:cubicBezTo>
                  <a:pt x="692054" y="345981"/>
                  <a:pt x="702112" y="355732"/>
                  <a:pt x="716352" y="363437"/>
                </a:cubicBezTo>
                <a:cubicBezTo>
                  <a:pt x="754546" y="384710"/>
                  <a:pt x="790508" y="408138"/>
                  <a:pt x="869745" y="400343"/>
                </a:cubicBezTo>
                <a:cubicBezTo>
                  <a:pt x="847718" y="392203"/>
                  <a:pt x="825656" y="394699"/>
                  <a:pt x="806641" y="393290"/>
                </a:cubicBezTo>
                <a:cubicBezTo>
                  <a:pt x="792988" y="392249"/>
                  <a:pt x="779165" y="389265"/>
                  <a:pt x="791435" y="380072"/>
                </a:cubicBezTo>
                <a:cubicBezTo>
                  <a:pt x="805532" y="369601"/>
                  <a:pt x="796441" y="365362"/>
                  <a:pt x="787709" y="359692"/>
                </a:cubicBezTo>
                <a:cubicBezTo>
                  <a:pt x="767647" y="346342"/>
                  <a:pt x="751260" y="330710"/>
                  <a:pt x="711071" y="330880"/>
                </a:cubicBezTo>
                <a:cubicBezTo>
                  <a:pt x="704773" y="330873"/>
                  <a:pt x="699699" y="328240"/>
                  <a:pt x="694722" y="326718"/>
                </a:cubicBezTo>
                <a:cubicBezTo>
                  <a:pt x="687749" y="324532"/>
                  <a:pt x="681713" y="321984"/>
                  <a:pt x="684613" y="316412"/>
                </a:cubicBezTo>
                <a:cubicBezTo>
                  <a:pt x="687565" y="311396"/>
                  <a:pt x="694531" y="307986"/>
                  <a:pt x="703615" y="306629"/>
                </a:cubicBezTo>
                <a:cubicBezTo>
                  <a:pt x="711738" y="305356"/>
                  <a:pt x="720365" y="304319"/>
                  <a:pt x="728585" y="304157"/>
                </a:cubicBezTo>
                <a:cubicBezTo>
                  <a:pt x="765287" y="302895"/>
                  <a:pt x="791378" y="313197"/>
                  <a:pt x="817397" y="322666"/>
                </a:cubicBezTo>
                <a:cubicBezTo>
                  <a:pt x="908436" y="355531"/>
                  <a:pt x="989341" y="394323"/>
                  <a:pt x="1073943" y="431110"/>
                </a:cubicBezTo>
                <a:cubicBezTo>
                  <a:pt x="1158521" y="467620"/>
                  <a:pt x="1256741" y="493978"/>
                  <a:pt x="1349484" y="524175"/>
                </a:cubicBezTo>
                <a:cubicBezTo>
                  <a:pt x="1563417" y="594105"/>
                  <a:pt x="1778287" y="663672"/>
                  <a:pt x="2004921" y="723811"/>
                </a:cubicBezTo>
                <a:cubicBezTo>
                  <a:pt x="2226580" y="782429"/>
                  <a:pt x="2967159" y="809769"/>
                  <a:pt x="3111348" y="808027"/>
                </a:cubicBezTo>
                <a:cubicBezTo>
                  <a:pt x="3295676" y="805559"/>
                  <a:pt x="3730204" y="773014"/>
                  <a:pt x="4173417" y="745585"/>
                </a:cubicBezTo>
                <a:cubicBezTo>
                  <a:pt x="4223504" y="742307"/>
                  <a:pt x="4272653" y="739393"/>
                  <a:pt x="4324760" y="737057"/>
                </a:cubicBezTo>
                <a:cubicBezTo>
                  <a:pt x="5801059" y="670156"/>
                  <a:pt x="6841344" y="326433"/>
                  <a:pt x="6893789" y="305879"/>
                </a:cubicBezTo>
                <a:cubicBezTo>
                  <a:pt x="6978091" y="273014"/>
                  <a:pt x="7258655" y="208091"/>
                  <a:pt x="7259184" y="208604"/>
                </a:cubicBezTo>
                <a:cubicBezTo>
                  <a:pt x="7265440" y="213652"/>
                  <a:pt x="7297274" y="217644"/>
                  <a:pt x="7323059" y="220312"/>
                </a:cubicBezTo>
                <a:lnTo>
                  <a:pt x="7347572" y="222730"/>
                </a:lnTo>
                <a:lnTo>
                  <a:pt x="7350636" y="224083"/>
                </a:lnTo>
                <a:cubicBezTo>
                  <a:pt x="7359607" y="224205"/>
                  <a:pt x="7359159" y="223929"/>
                  <a:pt x="7353245" y="223290"/>
                </a:cubicBezTo>
                <a:lnTo>
                  <a:pt x="7347572" y="222730"/>
                </a:lnTo>
                <a:lnTo>
                  <a:pt x="7342573" y="220523"/>
                </a:lnTo>
                <a:cubicBezTo>
                  <a:pt x="7341302" y="218466"/>
                  <a:pt x="7341191" y="215818"/>
                  <a:pt x="7341465" y="213415"/>
                </a:cubicBezTo>
                <a:cubicBezTo>
                  <a:pt x="7342771" y="200707"/>
                  <a:pt x="7352468" y="189782"/>
                  <a:pt x="7375606" y="182994"/>
                </a:cubicBezTo>
                <a:cubicBezTo>
                  <a:pt x="7397808" y="176568"/>
                  <a:pt x="7420538" y="170655"/>
                  <a:pt x="7443270" y="164742"/>
                </a:cubicBezTo>
                <a:cubicBezTo>
                  <a:pt x="7462204" y="159722"/>
                  <a:pt x="7475181" y="158583"/>
                  <a:pt x="7478299" y="172021"/>
                </a:cubicBezTo>
                <a:cubicBezTo>
                  <a:pt x="7481416" y="185460"/>
                  <a:pt x="7508389" y="189249"/>
                  <a:pt x="7524024" y="179761"/>
                </a:cubicBezTo>
                <a:cubicBezTo>
                  <a:pt x="7585174" y="142492"/>
                  <a:pt x="7658615" y="112820"/>
                  <a:pt x="7727944" y="80430"/>
                </a:cubicBezTo>
                <a:cubicBezTo>
                  <a:pt x="7776349" y="57992"/>
                  <a:pt x="7827303" y="37009"/>
                  <a:pt x="7867024" y="9456"/>
                </a:cubicBezTo>
                <a:cubicBezTo>
                  <a:pt x="7874326" y="4338"/>
                  <a:pt x="7880999" y="-2404"/>
                  <a:pt x="7894848" y="85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41386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3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A902308E-E11B-6D43-87BA-360ED27AB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it-IT" b="1">
                <a:solidFill>
                  <a:schemeClr val="bg1"/>
                </a:solidFill>
              </a:rPr>
              <a:t>THE END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CEC4BC-27E9-224C-AB4F-367383756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r>
              <a:rPr lang="it-IT">
                <a:solidFill>
                  <a:schemeClr val="bg1"/>
                </a:solidFill>
              </a:rPr>
              <a:t>Gabriele Barnaba;</a:t>
            </a:r>
          </a:p>
          <a:p>
            <a:r>
              <a:rPr lang="it-IT">
                <a:solidFill>
                  <a:schemeClr val="bg1"/>
                </a:solidFill>
              </a:rPr>
              <a:t>Giuseppe Comes;</a:t>
            </a:r>
          </a:p>
          <a:p>
            <a:r>
              <a:rPr lang="it-IT">
                <a:solidFill>
                  <a:schemeClr val="bg1"/>
                </a:solidFill>
              </a:rPr>
              <a:t>Mauro Marzolla;</a:t>
            </a:r>
          </a:p>
          <a:p>
            <a:r>
              <a:rPr lang="it-IT">
                <a:solidFill>
                  <a:schemeClr val="bg1"/>
                </a:solidFill>
              </a:rPr>
              <a:t>Eligio Svezia</a:t>
            </a:r>
          </a:p>
        </p:txBody>
      </p:sp>
    </p:spTree>
    <p:extLst>
      <p:ext uri="{BB962C8B-B14F-4D97-AF65-F5344CB8AC3E}">
        <p14:creationId xmlns:p14="http://schemas.microsoft.com/office/powerpoint/2010/main" val="1870596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Rectangle 201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4A79B5C-864C-4380-B0A6-086C4F769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965580"/>
            <a:ext cx="5204489" cy="316059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it-IT" sz="4200" b="1">
                <a:solidFill>
                  <a:schemeClr val="bg1"/>
                </a:solidFill>
                <a:effectLst/>
                <a:latin typeface="SimSun"/>
                <a:ea typeface="SimSun"/>
              </a:rPr>
              <a:t>these are the most important goals that the state intends to achieve</a:t>
            </a:r>
            <a:endParaRPr lang="it-IT" sz="4200" b="1">
              <a:solidFill>
                <a:schemeClr val="bg1"/>
              </a:solidFill>
              <a:latin typeface="SimSun"/>
              <a:ea typeface="SimSun"/>
              <a:cs typeface="Calibri Ligh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7B0786-2AA9-4983-80C1-6BDDCFDDE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0817" y="4409960"/>
            <a:ext cx="4508641" cy="1116414"/>
          </a:xfrm>
        </p:spPr>
        <p:txBody>
          <a:bodyPr>
            <a:normAutofit/>
          </a:bodyPr>
          <a:lstStyle/>
          <a:p>
            <a:endParaRPr lang="it-IT" sz="2000">
              <a:solidFill>
                <a:schemeClr val="bg1"/>
              </a:solidFill>
            </a:endParaRPr>
          </a:p>
        </p:txBody>
      </p:sp>
      <p:sp>
        <p:nvSpPr>
          <p:cNvPr id="210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12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14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18" name="Oval 217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22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1" name="Freeform: Shape 360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2" name="Freeform: Shape 361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3" name="Freeform: Shape 362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4" name="Freeform: Shape 363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5" name="Freeform: Shape 364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6" name="Freeform: Shape 365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7" name="Freeform: Shape 366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8" name="Freeform: Shape 367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9" name="Freeform: Shape 368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0" name="Freeform: Shape 369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1" name="Freeform: Shape 370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2" name="Freeform: Shape 371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3" name="Freeform: Shape 372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4" name="Freeform: Shape 373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5" name="Freeform: Shape 374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6" name="Freeform: Shape 375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7" name="Freeform: Shape 376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8" name="Freeform: Shape 377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9" name="Freeform: Shape 378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0" name="Freeform: Shape 379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1" name="Freeform: Shape 380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2" name="Freeform: Shape 381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3" name="Freeform: Shape 382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4" name="Freeform: Shape 383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5" name="Freeform: Shape 384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6" name="Freeform: Shape 385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7" name="Freeform: Shape 386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8" name="Freeform: Shape 387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9" name="Freeform: Shape 388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0" name="Freeform: Shape 389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1" name="Freeform: Shape 390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492751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1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3">
            <a:extLst>
              <a:ext uri="{FF2B5EF4-FFF2-40B4-BE49-F238E27FC236}">
                <a16:creationId xmlns:a16="http://schemas.microsoft.com/office/drawing/2014/main" id="{4B2AE301-8298-47C2-81FA-781BA50D9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8DBE596-692C-4777-8933-9D5BB853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9C38783D-8606-4709-8C6F-69DE0EF816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665A2D8C-561A-4347-88E9-4D84CF7CA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77CB8EFE-31DC-44A2-A07E-FD84E8DA3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B6473FEC-46FF-4C7E-85BA-344E0365CA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8C875950-A52D-453F-A602-3E58AD414E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099175" y="1354819"/>
            <a:ext cx="5240881" cy="2411014"/>
          </a:xfrm>
        </p:spPr>
        <p:txBody>
          <a:bodyPr>
            <a:normAutofit/>
          </a:bodyPr>
          <a:lstStyle/>
          <a:p>
            <a:pPr algn="l"/>
            <a:r>
              <a:rPr lang="de-DE" sz="7200" b="1">
                <a:solidFill>
                  <a:schemeClr val="bg1"/>
                </a:solidFill>
                <a:latin typeface="Comic Sans MS"/>
                <a:cs typeface="Calibri Light"/>
              </a:rPr>
              <a:t>Article 1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096000" y="4146832"/>
            <a:ext cx="3497263" cy="1012778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algn="l"/>
            <a:br>
              <a:rPr lang="en-US" sz="1900"/>
            </a:br>
            <a:r>
              <a:rPr lang="de-DE" sz="3200" err="1">
                <a:solidFill>
                  <a:schemeClr val="bg1"/>
                </a:solidFill>
                <a:latin typeface="Comic Sans MS"/>
                <a:ea typeface="+mn-lt"/>
                <a:cs typeface="+mn-lt"/>
              </a:rPr>
              <a:t>Italy</a:t>
            </a:r>
            <a:r>
              <a:rPr lang="de-DE" sz="3200">
                <a:solidFill>
                  <a:schemeClr val="bg1"/>
                </a:solidFill>
                <a:latin typeface="Comic Sans MS"/>
                <a:ea typeface="+mn-lt"/>
                <a:cs typeface="+mn-lt"/>
              </a:rPr>
              <a:t> </a:t>
            </a:r>
            <a:r>
              <a:rPr lang="de-DE" sz="3200" err="1">
                <a:solidFill>
                  <a:schemeClr val="bg1"/>
                </a:solidFill>
                <a:latin typeface="Comic Sans MS"/>
                <a:ea typeface="+mn-lt"/>
                <a:cs typeface="+mn-lt"/>
              </a:rPr>
              <a:t>is</a:t>
            </a:r>
            <a:r>
              <a:rPr lang="de-DE" sz="3200">
                <a:solidFill>
                  <a:schemeClr val="bg1"/>
                </a:solidFill>
                <a:latin typeface="Comic Sans MS"/>
                <a:ea typeface="+mn-lt"/>
                <a:cs typeface="+mn-lt"/>
              </a:rPr>
              <a:t> a </a:t>
            </a:r>
            <a:r>
              <a:rPr lang="de-DE" sz="3200" err="1">
                <a:solidFill>
                  <a:schemeClr val="bg1"/>
                </a:solidFill>
                <a:latin typeface="Comic Sans MS"/>
                <a:ea typeface="+mn-lt"/>
                <a:cs typeface="+mn-lt"/>
              </a:rPr>
              <a:t>republic</a:t>
            </a:r>
            <a:r>
              <a:rPr lang="de-DE" sz="3200">
                <a:solidFill>
                  <a:schemeClr val="bg1"/>
                </a:solidFill>
                <a:latin typeface="Comic Sans MS"/>
                <a:ea typeface="+mn-lt"/>
                <a:cs typeface="+mn-lt"/>
              </a:rPr>
              <a:t> </a:t>
            </a:r>
            <a:r>
              <a:rPr lang="de-DE" sz="3200" err="1">
                <a:solidFill>
                  <a:schemeClr val="bg1"/>
                </a:solidFill>
                <a:latin typeface="Comic Sans MS"/>
                <a:ea typeface="+mn-lt"/>
                <a:cs typeface="+mn-lt"/>
              </a:rPr>
              <a:t>founded</a:t>
            </a:r>
            <a:endParaRPr lang="it-IT" sz="3200" err="1">
              <a:solidFill>
                <a:schemeClr val="bg1"/>
              </a:solidFill>
              <a:latin typeface="Comic Sans MS"/>
              <a:ea typeface="+mn-lt"/>
              <a:cs typeface="+mn-lt"/>
            </a:endParaRPr>
          </a:p>
          <a:p>
            <a:pPr algn="l"/>
            <a:r>
              <a:rPr lang="de-DE" sz="3200">
                <a:solidFill>
                  <a:schemeClr val="bg1"/>
                </a:solidFill>
                <a:latin typeface="Comic Sans MS"/>
                <a:ea typeface="+mn-lt"/>
                <a:cs typeface="+mn-lt"/>
              </a:rPr>
              <a:t>on </a:t>
            </a:r>
            <a:r>
              <a:rPr lang="de-DE" sz="3200" err="1">
                <a:solidFill>
                  <a:schemeClr val="bg1"/>
                </a:solidFill>
                <a:latin typeface="Comic Sans MS"/>
                <a:ea typeface="+mn-lt"/>
                <a:cs typeface="+mn-lt"/>
              </a:rPr>
              <a:t>work</a:t>
            </a:r>
            <a:endParaRPr lang="it-IT" sz="3200" err="1">
              <a:solidFill>
                <a:schemeClr val="bg1"/>
              </a:solidFill>
              <a:latin typeface="Comic Sans MS"/>
            </a:endParaRPr>
          </a:p>
        </p:txBody>
      </p:sp>
      <p:pic>
        <p:nvPicPr>
          <p:cNvPr id="4" name="Immagine 4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1184C81-A725-4794-987E-40086425FC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8" r="10627"/>
          <a:stretch/>
        </p:blipFill>
        <p:spPr>
          <a:xfrm>
            <a:off x="835024" y="1429488"/>
            <a:ext cx="2538255" cy="32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F8446B12-7391-4711-8B31-112A0B896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602B6B1-A556-4402-AC93-6E79BEE2B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428000"/>
            <a:ext cx="6143626" cy="1400400"/>
          </a:xfrm>
        </p:spPr>
        <p:txBody>
          <a:bodyPr vert="horz" wrap="square" lIns="91440" tIns="45720" rIns="91440" bIns="45720" rtlCol="0" anchor="b">
            <a:normAutofit/>
          </a:bodyPr>
          <a:lstStyle/>
          <a:p>
            <a:r>
              <a:rPr lang="en-US" sz="6600" b="1" kern="1200">
                <a:solidFill>
                  <a:schemeClr val="bg1"/>
                </a:solidFill>
                <a:latin typeface="Comic Sans MS"/>
              </a:rPr>
              <a:t>Article 2</a:t>
            </a:r>
            <a:endParaRPr lang="en-US" sz="6600" b="1" kern="1200">
              <a:solidFill>
                <a:schemeClr val="bg1"/>
              </a:solidFill>
              <a:latin typeface="Comic Sans MS"/>
              <a:cs typeface="Calibri Ligh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B24FB4-0CA7-4937-9901-CF9F03E1F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619" y="4716472"/>
            <a:ext cx="6355182" cy="1017896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0" indent="0">
              <a:buNone/>
            </a:pPr>
            <a:r>
              <a:rPr lang="en-US" sz="3200" kern="1200">
                <a:solidFill>
                  <a:schemeClr val="bg1"/>
                </a:solidFill>
                <a:latin typeface="Comic Sans MS"/>
              </a:rPr>
              <a:t>Italy recognizes fundamental human rights</a:t>
            </a:r>
          </a:p>
        </p:txBody>
      </p:sp>
      <p:pic>
        <p:nvPicPr>
          <p:cNvPr id="5" name="Immagine 5" descr="Immagine che contiene testo, cielo notturno&#10;&#10;Descrizione generata automaticamente">
            <a:extLst>
              <a:ext uri="{FF2B5EF4-FFF2-40B4-BE49-F238E27FC236}">
                <a16:creationId xmlns:a16="http://schemas.microsoft.com/office/drawing/2014/main" id="{2505A890-9A5C-4BD2-B9C8-2A4D8A3CE7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82" r="7431"/>
          <a:stretch/>
        </p:blipFill>
        <p:spPr>
          <a:xfrm>
            <a:off x="6" y="-1"/>
            <a:ext cx="6000749" cy="3911828"/>
          </a:xfrm>
          <a:custGeom>
            <a:avLst/>
            <a:gdLst/>
            <a:ahLst/>
            <a:cxnLst/>
            <a:rect l="l" t="t" r="r" b="b"/>
            <a:pathLst>
              <a:path w="6000749" h="3911828">
                <a:moveTo>
                  <a:pt x="0" y="0"/>
                </a:moveTo>
                <a:lnTo>
                  <a:pt x="6000749" y="0"/>
                </a:lnTo>
                <a:lnTo>
                  <a:pt x="6000749" y="3767827"/>
                </a:lnTo>
                <a:lnTo>
                  <a:pt x="5572124" y="3740378"/>
                </a:lnTo>
                <a:lnTo>
                  <a:pt x="0" y="3911828"/>
                </a:lnTo>
                <a:close/>
              </a:path>
            </a:pathLst>
          </a:custGeom>
        </p:spPr>
      </p:pic>
      <p:pic>
        <p:nvPicPr>
          <p:cNvPr id="4" name="Immagine 4" descr="Immagine che contiene testo, lavagnabianca&#10;&#10;Descrizione generata automaticamente">
            <a:extLst>
              <a:ext uri="{FF2B5EF4-FFF2-40B4-BE49-F238E27FC236}">
                <a16:creationId xmlns:a16="http://schemas.microsoft.com/office/drawing/2014/main" id="{B484CC15-593E-4FD6-949B-38C48163B7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0"/>
          <a:stretch/>
        </p:blipFill>
        <p:spPr>
          <a:xfrm>
            <a:off x="6191245" y="-1"/>
            <a:ext cx="6000750" cy="3988028"/>
          </a:xfrm>
          <a:custGeom>
            <a:avLst/>
            <a:gdLst/>
            <a:ahLst/>
            <a:cxnLst/>
            <a:rect l="l" t="t" r="r" b="b"/>
            <a:pathLst>
              <a:path w="6000750" h="3988028">
                <a:moveTo>
                  <a:pt x="0" y="0"/>
                </a:moveTo>
                <a:lnTo>
                  <a:pt x="6000750" y="0"/>
                </a:lnTo>
                <a:lnTo>
                  <a:pt x="6000750" y="797153"/>
                </a:lnTo>
                <a:lnTo>
                  <a:pt x="6000750" y="2634343"/>
                </a:lnTo>
                <a:lnTo>
                  <a:pt x="6000750" y="3911828"/>
                </a:lnTo>
                <a:lnTo>
                  <a:pt x="3248025" y="3988028"/>
                </a:lnTo>
                <a:lnTo>
                  <a:pt x="0" y="3780026"/>
                </a:lnTo>
                <a:close/>
              </a:path>
            </a:pathLst>
          </a:cu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AC0B7807-0C83-4963-821A-69B172722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528992"/>
            <a:ext cx="12192000" cy="757168"/>
            <a:chOff x="0" y="2959818"/>
            <a:chExt cx="12192000" cy="757168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B027EC7-3252-48A2-A7A4-1741F72E47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EBC51E4-7477-4290-BBD0-18AD942C3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098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0">
            <a:extLst>
              <a:ext uri="{FF2B5EF4-FFF2-40B4-BE49-F238E27FC236}">
                <a16:creationId xmlns:a16="http://schemas.microsoft.com/office/drawing/2014/main" id="{308C40F4-6A24-4867-B726-B552DB080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550" y="555675"/>
            <a:ext cx="4860256" cy="5696169"/>
            <a:chOff x="1481312" y="743744"/>
            <a:chExt cx="4860256" cy="4589316"/>
          </a:xfrm>
        </p:grpSpPr>
        <p:sp>
          <p:nvSpPr>
            <p:cNvPr id="32" name="Rectangle 11">
              <a:extLst>
                <a:ext uri="{FF2B5EF4-FFF2-40B4-BE49-F238E27FC236}">
                  <a16:creationId xmlns:a16="http://schemas.microsoft.com/office/drawing/2014/main" id="{954BF10E-4559-4F28-91B0-3D0C2C486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34" name="Rectangle 12">
              <a:extLst>
                <a:ext uri="{FF2B5EF4-FFF2-40B4-BE49-F238E27FC236}">
                  <a16:creationId xmlns:a16="http://schemas.microsoft.com/office/drawing/2014/main" id="{DB0B5A20-FCFE-4AED-B5A3-91D3DE93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14">
            <a:extLst>
              <a:ext uri="{FF2B5EF4-FFF2-40B4-BE49-F238E27FC236}">
                <a16:creationId xmlns:a16="http://schemas.microsoft.com/office/drawing/2014/main" id="{D6CA2F4C-8E9E-4BCD-B6E8-A68A311CA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967" y="460296"/>
            <a:ext cx="4860256" cy="5696169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F34E502-AEED-4DE2-9EE6-71D4102DB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19" y="810623"/>
            <a:ext cx="4429556" cy="341572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b="1">
                <a:solidFill>
                  <a:schemeClr val="bg1"/>
                </a:solidFill>
                <a:latin typeface="Comic Sans MS"/>
              </a:rPr>
              <a:t>Article 3</a:t>
            </a:r>
            <a:endParaRPr lang="en-US" sz="6600" b="1">
              <a:solidFill>
                <a:schemeClr val="bg1"/>
              </a:solidFill>
              <a:latin typeface="Comic Sans MS"/>
              <a:cs typeface="Calibri Ligh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4E7CED-7486-4DE5-9C7F-B7A54B1FB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119" y="4686647"/>
            <a:ext cx="4429556" cy="114900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br>
              <a:rPr lang="en-US" sz="2000"/>
            </a:br>
            <a:r>
              <a:rPr lang="en-US" sz="3200">
                <a:solidFill>
                  <a:schemeClr val="bg1"/>
                </a:solidFill>
                <a:latin typeface="Comic Sans MS"/>
              </a:rPr>
              <a:t>All citizens are equal before the law.</a:t>
            </a:r>
            <a:endParaRPr lang="en-US" sz="3200">
              <a:solidFill>
                <a:schemeClr val="bg1"/>
              </a:solidFill>
              <a:latin typeface="Comic Sans MS"/>
              <a:cs typeface="Calibri"/>
            </a:endParaRP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C35EE808-39B1-4746-BCF6-F9B2F1C649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95" t="1374" r="-9125" b="13609"/>
          <a:stretch/>
        </p:blipFill>
        <p:spPr>
          <a:xfrm>
            <a:off x="6379045" y="462904"/>
            <a:ext cx="6474498" cy="4842767"/>
          </a:xfrm>
          <a:prstGeom prst="rect">
            <a:avLst/>
          </a:prstGeom>
          <a:ln w="28575">
            <a:noFill/>
          </a:ln>
        </p:spPr>
      </p:pic>
      <p:sp>
        <p:nvSpPr>
          <p:cNvPr id="37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8" name="Graphic 212">
            <a:extLst>
              <a:ext uri="{FF2B5EF4-FFF2-40B4-BE49-F238E27FC236}">
                <a16:creationId xmlns:a16="http://schemas.microsoft.com/office/drawing/2014/main" id="{96FD6442-EB7D-4992-8D41-0B7FFDCB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9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58306" y="2360859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22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24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004781B-698F-46D5-AADD-8AE921171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22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B42EBB7-3A50-7E49-BCA0-E5C10DCE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74819"/>
            <a:ext cx="4826795" cy="28583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>
                <a:solidFill>
                  <a:schemeClr val="bg1"/>
                </a:solidFill>
                <a:latin typeface="Comic Sans MS"/>
              </a:rPr>
              <a:t>ARTICLE 4</a:t>
            </a:r>
            <a:endParaRPr lang="en-US" sz="6600" b="1">
              <a:solidFill>
                <a:schemeClr val="bg1"/>
              </a:solidFill>
              <a:latin typeface="Comic Sans MS"/>
              <a:cs typeface="Calibri Ligh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C557A0-7E58-E841-8F81-0F843E038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24" y="4414180"/>
            <a:ext cx="4830283" cy="15945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bg1"/>
                </a:solidFill>
                <a:latin typeface="Comic Sans MS"/>
              </a:rPr>
              <a:t>All citizens have the right to work</a:t>
            </a: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DE133221-6E4F-431B-97B6-676333F1F1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90" r="10044" b="2"/>
          <a:stretch/>
        </p:blipFill>
        <p:spPr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4725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8">
            <a:extLst>
              <a:ext uri="{FF2B5EF4-FFF2-40B4-BE49-F238E27FC236}">
                <a16:creationId xmlns:a16="http://schemas.microsoft.com/office/drawing/2014/main" id="{E30408B7-02B2-4EC4-8EE8-B53E74642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FC117A00-E1E3-4C50-9444-14FB2BC77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233674"/>
            <a:ext cx="12192000" cy="26243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FADCB77-7C74-F341-9D4B-777742253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4428318"/>
            <a:ext cx="8508512" cy="12740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kern="1200">
                <a:solidFill>
                  <a:schemeClr val="bg1"/>
                </a:solidFill>
                <a:latin typeface="Comic Sans MS"/>
              </a:rPr>
              <a:t>ARTICLE 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C4BAC8-DF0B-5F4D-B870-B4A758EA1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5722967"/>
            <a:ext cx="8515793" cy="42976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kern="1200">
                <a:solidFill>
                  <a:schemeClr val="bg1"/>
                </a:solidFill>
                <a:latin typeface="Comic Sans MS"/>
              </a:rPr>
              <a:t>Italy is one, it is and indivisible</a:t>
            </a:r>
          </a:p>
        </p:txBody>
      </p:sp>
      <p:pic>
        <p:nvPicPr>
          <p:cNvPr id="4" name="Immagine 4" descr="Immagine che contiene testo, sedile&#10;&#10;Descrizione generata automaticamente">
            <a:extLst>
              <a:ext uri="{FF2B5EF4-FFF2-40B4-BE49-F238E27FC236}">
                <a16:creationId xmlns:a16="http://schemas.microsoft.com/office/drawing/2014/main" id="{C68F2363-B142-4126-8225-8F2742B72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642" y="643467"/>
            <a:ext cx="7728718" cy="3280212"/>
          </a:xfrm>
          <a:prstGeom prst="rect">
            <a:avLst/>
          </a:prstGeom>
        </p:spPr>
      </p:pic>
      <p:grpSp>
        <p:nvGrpSpPr>
          <p:cNvPr id="16" name="Group 12">
            <a:extLst>
              <a:ext uri="{FF2B5EF4-FFF2-40B4-BE49-F238E27FC236}">
                <a16:creationId xmlns:a16="http://schemas.microsoft.com/office/drawing/2014/main" id="{3CA30F3A-949D-4014-A5BD-809F81E84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08171" y="4641753"/>
            <a:ext cx="1128382" cy="847206"/>
            <a:chOff x="8183879" y="1000124"/>
            <a:chExt cx="1562267" cy="1172973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486C148-F247-4847-8096-6992A8A97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F05C5920-B89E-417C-9583-B3DC913AD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9259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F5A9143-7D4A-5140-A182-0DADF55A7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74819"/>
            <a:ext cx="4826795" cy="28583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>
                <a:solidFill>
                  <a:schemeClr val="bg1"/>
                </a:solidFill>
                <a:latin typeface="Comic Sans MS"/>
              </a:rPr>
              <a:t>ARTICLE 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A4E4CD-D874-5F40-AF17-432879C80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24" y="4414180"/>
            <a:ext cx="4830283" cy="15945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bg1"/>
                </a:solidFill>
                <a:latin typeface="Comic Sans MS"/>
              </a:rPr>
              <a:t>Italy protects linguistic minorities </a:t>
            </a:r>
            <a:endParaRPr lang="en-US" sz="3200">
              <a:solidFill>
                <a:schemeClr val="bg1"/>
              </a:solidFill>
              <a:latin typeface="Comic Sans MS"/>
              <a:cs typeface="Calibri"/>
            </a:endParaRP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9DA17BC5-44F8-42D1-A0AD-15A50AC341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68" r="15740" b="-1"/>
          <a:stretch/>
        </p:blipFill>
        <p:spPr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7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5">
            <a:extLst>
              <a:ext uri="{FF2B5EF4-FFF2-40B4-BE49-F238E27FC236}">
                <a16:creationId xmlns:a16="http://schemas.microsoft.com/office/drawing/2014/main" id="{F8446B12-7391-4711-8B31-112A0B896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FBD681D-277A-49F3-9B34-ECF15971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428000"/>
            <a:ext cx="6143626" cy="1400400"/>
          </a:xfrm>
        </p:spPr>
        <p:txBody>
          <a:bodyPr vert="horz" wrap="square" lIns="91440" tIns="45720" rIns="91440" bIns="45720" rtlCol="0" anchor="b">
            <a:normAutofit/>
          </a:bodyPr>
          <a:lstStyle/>
          <a:p>
            <a:r>
              <a:rPr lang="en-US" sz="6600" b="1">
                <a:solidFill>
                  <a:schemeClr val="bg1"/>
                </a:solidFill>
                <a:latin typeface="Comic Sans MS"/>
              </a:rPr>
              <a:t>ARTICLE</a:t>
            </a:r>
            <a:r>
              <a:rPr lang="en-US" sz="6600" b="1" kern="1200">
                <a:solidFill>
                  <a:schemeClr val="bg1"/>
                </a:solidFill>
                <a:latin typeface="Comic Sans MS"/>
              </a:rPr>
              <a:t> 7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3107D1-9ADA-4F98-9808-EA4C5ACF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1336" y="5579113"/>
            <a:ext cx="4500503" cy="1017896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0" indent="0">
              <a:buNone/>
            </a:pPr>
            <a:r>
              <a:rPr lang="en-US" sz="3200" kern="1200">
                <a:solidFill>
                  <a:schemeClr val="bg1"/>
                </a:solidFill>
                <a:latin typeface="Comic Sans MS"/>
              </a:rPr>
              <a:t>Th</a:t>
            </a:r>
            <a:r>
              <a:rPr lang="en-US" sz="3200" b="1" kern="1200">
                <a:solidFill>
                  <a:schemeClr val="bg1"/>
                </a:solidFill>
                <a:latin typeface="Comic Sans MS"/>
              </a:rPr>
              <a:t>e Italian state and the Catholic Church are independent and sovereign</a:t>
            </a:r>
            <a:endParaRPr lang="en-US" sz="3200" b="1" kern="1200">
              <a:solidFill>
                <a:schemeClr val="bg1"/>
              </a:solidFill>
              <a:latin typeface="Comic Sans MS"/>
              <a:cs typeface="Calibri"/>
            </a:endParaRPr>
          </a:p>
        </p:txBody>
      </p:sp>
      <p:pic>
        <p:nvPicPr>
          <p:cNvPr id="5" name="Immagine 5">
            <a:extLst>
              <a:ext uri="{FF2B5EF4-FFF2-40B4-BE49-F238E27FC236}">
                <a16:creationId xmlns:a16="http://schemas.microsoft.com/office/drawing/2014/main" id="{B2061AE6-1C29-4857-AC50-F7705A53DB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406" b="17406"/>
          <a:stretch/>
        </p:blipFill>
        <p:spPr>
          <a:xfrm>
            <a:off x="6" y="-1"/>
            <a:ext cx="6000749" cy="3911828"/>
          </a:xfrm>
          <a:custGeom>
            <a:avLst/>
            <a:gdLst/>
            <a:ahLst/>
            <a:cxnLst/>
            <a:rect l="l" t="t" r="r" b="b"/>
            <a:pathLst>
              <a:path w="6000749" h="3911828">
                <a:moveTo>
                  <a:pt x="0" y="0"/>
                </a:moveTo>
                <a:lnTo>
                  <a:pt x="6000749" y="0"/>
                </a:lnTo>
                <a:lnTo>
                  <a:pt x="6000749" y="3767827"/>
                </a:lnTo>
                <a:lnTo>
                  <a:pt x="5572124" y="3740378"/>
                </a:lnTo>
                <a:lnTo>
                  <a:pt x="0" y="3911828"/>
                </a:lnTo>
                <a:close/>
              </a:path>
            </a:pathLst>
          </a:custGeom>
        </p:spPr>
      </p:pic>
      <p:pic>
        <p:nvPicPr>
          <p:cNvPr id="4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E9DA0BE5-2F83-41F1-930E-2E15443746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1"/>
          <a:stretch/>
        </p:blipFill>
        <p:spPr>
          <a:xfrm>
            <a:off x="6191245" y="158150"/>
            <a:ext cx="6000750" cy="3988028"/>
          </a:xfrm>
          <a:custGeom>
            <a:avLst/>
            <a:gdLst/>
            <a:ahLst/>
            <a:cxnLst/>
            <a:rect l="l" t="t" r="r" b="b"/>
            <a:pathLst>
              <a:path w="6000750" h="3988028">
                <a:moveTo>
                  <a:pt x="0" y="0"/>
                </a:moveTo>
                <a:lnTo>
                  <a:pt x="6000750" y="0"/>
                </a:lnTo>
                <a:lnTo>
                  <a:pt x="6000750" y="797153"/>
                </a:lnTo>
                <a:lnTo>
                  <a:pt x="6000750" y="2634343"/>
                </a:lnTo>
                <a:lnTo>
                  <a:pt x="6000750" y="3911828"/>
                </a:lnTo>
                <a:lnTo>
                  <a:pt x="3248025" y="3988028"/>
                </a:lnTo>
                <a:lnTo>
                  <a:pt x="0" y="3780026"/>
                </a:lnTo>
                <a:close/>
              </a:path>
            </a:pathLst>
          </a:custGeom>
        </p:spPr>
      </p:pic>
      <p:grpSp>
        <p:nvGrpSpPr>
          <p:cNvPr id="27" name="Group 27">
            <a:extLst>
              <a:ext uri="{FF2B5EF4-FFF2-40B4-BE49-F238E27FC236}">
                <a16:creationId xmlns:a16="http://schemas.microsoft.com/office/drawing/2014/main" id="{AC0B7807-0C83-4963-821A-69B172722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528992"/>
            <a:ext cx="12192000" cy="757168"/>
            <a:chOff x="0" y="2959818"/>
            <a:chExt cx="12192000" cy="757168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B027EC7-3252-48A2-A7A4-1741F72E47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EBC51E4-7477-4290-BBD0-18AD942C3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8032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Widescreen</PresentationFormat>
  <Paragraphs>33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SimSun</vt:lpstr>
      <vt:lpstr>Arial</vt:lpstr>
      <vt:lpstr>Calibri</vt:lpstr>
      <vt:lpstr>Calibri Light</vt:lpstr>
      <vt:lpstr>Comic Sans MS</vt:lpstr>
      <vt:lpstr>Tema di Office</vt:lpstr>
      <vt:lpstr>Presentazione standard di PowerPoint</vt:lpstr>
      <vt:lpstr>these are the most important goals that the state intends to achieve</vt:lpstr>
      <vt:lpstr>Article 1</vt:lpstr>
      <vt:lpstr>Article 2</vt:lpstr>
      <vt:lpstr>Article 3</vt:lpstr>
      <vt:lpstr>ARTICLE 4</vt:lpstr>
      <vt:lpstr>ARTICLE 5</vt:lpstr>
      <vt:lpstr>ARTICLE 6</vt:lpstr>
      <vt:lpstr>ARTICLE 7</vt:lpstr>
      <vt:lpstr>Article 8</vt:lpstr>
      <vt:lpstr>ARTICLE 9</vt:lpstr>
      <vt:lpstr>ARTICLE 10</vt:lpstr>
      <vt:lpstr>ARTICLE 11</vt:lpstr>
      <vt:lpstr>ARTICLE 12 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Casa</dc:creator>
  <cp:lastModifiedBy>Maria Antonietta Di Noia</cp:lastModifiedBy>
  <cp:revision>1</cp:revision>
  <dcterms:created xsi:type="dcterms:W3CDTF">2021-02-24T18:09:41Z</dcterms:created>
  <dcterms:modified xsi:type="dcterms:W3CDTF">2021-06-18T13:12:04Z</dcterms:modified>
</cp:coreProperties>
</file>