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70AE9F-C066-2000-79C2-96BBCA8CCD82}" v="231" dt="2021-02-24T16:41:22.814"/>
    <p1510:client id="{FF05A648-BEC9-4C40-9D9D-5EFF974DEF52}" v="1583" dt="2021-02-24T16:17:40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37:0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44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53:4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6:01:5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6:11:33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4:08:35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4:27:5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4:42:34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4:53:3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02:34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09:30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19:0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5:29:57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June 18,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4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June 18,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33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June 18,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June 18,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5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June 18,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5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June 18,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3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June 18,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67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June 18,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56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June 18,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June 18,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June 18,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0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June 18,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641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11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16000" y="5755341"/>
            <a:ext cx="10160000" cy="88451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600" b="1" dirty="0">
                <a:latin typeface="Castellar"/>
                <a:ea typeface="Batang"/>
              </a:rPr>
              <a:t>I 12 PRINCIPI FONDAMENTALI DELLA COSTITUZIONE ITALIANA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27292" y="5149516"/>
            <a:ext cx="5768283" cy="505326"/>
          </a:xfrm>
        </p:spPr>
        <p:txBody>
          <a:bodyPr anchor="b">
            <a:normAutofit/>
          </a:bodyPr>
          <a:lstStyle/>
          <a:p>
            <a:endParaRPr lang="de-DE"/>
          </a:p>
        </p:txBody>
      </p:sp>
      <p:pic>
        <p:nvPicPr>
          <p:cNvPr id="5" name="Immagine 6" descr="Immagine che contiene esterni, arco&#10;&#10;Descrizione generata automaticamente">
            <a:extLst>
              <a:ext uri="{FF2B5EF4-FFF2-40B4-BE49-F238E27FC236}">
                <a16:creationId xmlns:a16="http://schemas.microsoft.com/office/drawing/2014/main" id="{4D1340B4-BBD3-48B2-8B45-8101612CD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3" b="2644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806BE13B-1E5C-42DB-AB7A-9012416C6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A73BCC93-0692-43FD-B023-61C1B1D1A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46240 w 12192000"/>
              <a:gd name="connsiteY61" fmla="*/ 6779802 h 6858000"/>
              <a:gd name="connsiteX62" fmla="*/ 8732828 w 12192000"/>
              <a:gd name="connsiteY62" fmla="*/ 6773889 h 6858000"/>
              <a:gd name="connsiteX63" fmla="*/ 8664796 w 12192000"/>
              <a:gd name="connsiteY63" fmla="*/ 6785931 h 6858000"/>
              <a:gd name="connsiteX64" fmla="*/ 8636794 w 12192000"/>
              <a:gd name="connsiteY64" fmla="*/ 6788572 h 6858000"/>
              <a:gd name="connsiteX65" fmla="*/ 8636794 w 12192000"/>
              <a:gd name="connsiteY65" fmla="*/ 6858000 h 6858000"/>
              <a:gd name="connsiteX66" fmla="*/ 8220861 w 12192000"/>
              <a:gd name="connsiteY66" fmla="*/ 6858000 h 6858000"/>
              <a:gd name="connsiteX67" fmla="*/ 7703344 w 12192000"/>
              <a:gd name="connsiteY67" fmla="*/ 6858000 h 6858000"/>
              <a:gd name="connsiteX68" fmla="*/ 0 w 12192000"/>
              <a:gd name="connsiteY68" fmla="*/ 6858000 h 6858000"/>
              <a:gd name="connsiteX69" fmla="*/ 0 w 12192000"/>
              <a:gd name="connsiteY69" fmla="*/ 3836508 h 6858000"/>
              <a:gd name="connsiteX70" fmla="*/ 37207 w 12192000"/>
              <a:gd name="connsiteY70" fmla="*/ 3824491 h 6858000"/>
              <a:gd name="connsiteX71" fmla="*/ 90920 w 12192000"/>
              <a:gd name="connsiteY71" fmla="*/ 3789812 h 6858000"/>
              <a:gd name="connsiteX72" fmla="*/ 140932 w 12192000"/>
              <a:gd name="connsiteY72" fmla="*/ 3738163 h 6858000"/>
              <a:gd name="connsiteX73" fmla="*/ 236689 w 12192000"/>
              <a:gd name="connsiteY73" fmla="*/ 3681095 h 6858000"/>
              <a:gd name="connsiteX74" fmla="*/ 333479 w 12192000"/>
              <a:gd name="connsiteY74" fmla="*/ 3627276 h 6858000"/>
              <a:gd name="connsiteX75" fmla="*/ 369484 w 12192000"/>
              <a:gd name="connsiteY75" fmla="*/ 3609091 h 6858000"/>
              <a:gd name="connsiteX76" fmla="*/ 429423 w 12192000"/>
              <a:gd name="connsiteY76" fmla="*/ 3570939 h 6858000"/>
              <a:gd name="connsiteX77" fmla="*/ 469337 w 12192000"/>
              <a:gd name="connsiteY77" fmla="*/ 3546859 h 6858000"/>
              <a:gd name="connsiteX78" fmla="*/ 483952 w 12192000"/>
              <a:gd name="connsiteY78" fmla="*/ 3557464 h 6858000"/>
              <a:gd name="connsiteX79" fmla="*/ 522954 w 12192000"/>
              <a:gd name="connsiteY79" fmla="*/ 3539438 h 6858000"/>
              <a:gd name="connsiteX80" fmla="*/ 551997 w 12192000"/>
              <a:gd name="connsiteY80" fmla="*/ 3507842 h 6858000"/>
              <a:gd name="connsiteX81" fmla="*/ 596600 w 12192000"/>
              <a:gd name="connsiteY81" fmla="*/ 3480865 h 6858000"/>
              <a:gd name="connsiteX82" fmla="*/ 623158 w 12192000"/>
              <a:gd name="connsiteY82" fmla="*/ 3464594 h 6858000"/>
              <a:gd name="connsiteX83" fmla="*/ 702904 w 12192000"/>
              <a:gd name="connsiteY83" fmla="*/ 3431829 h 6858000"/>
              <a:gd name="connsiteX84" fmla="*/ 857212 w 12192000"/>
              <a:gd name="connsiteY84" fmla="*/ 3403321 h 6858000"/>
              <a:gd name="connsiteX85" fmla="*/ 898172 w 12192000"/>
              <a:gd name="connsiteY85" fmla="*/ 3386959 h 6858000"/>
              <a:gd name="connsiteX86" fmla="*/ 901751 w 12192000"/>
              <a:gd name="connsiteY86" fmla="*/ 3380555 h 6858000"/>
              <a:gd name="connsiteX87" fmla="*/ 967578 w 12192000"/>
              <a:gd name="connsiteY87" fmla="*/ 3373669 h 6858000"/>
              <a:gd name="connsiteX88" fmla="*/ 1045368 w 12192000"/>
              <a:gd name="connsiteY88" fmla="*/ 3331541 h 6858000"/>
              <a:gd name="connsiteX89" fmla="*/ 1101113 w 12192000"/>
              <a:gd name="connsiteY89" fmla="*/ 3294600 h 6858000"/>
              <a:gd name="connsiteX90" fmla="*/ 1133643 w 12192000"/>
              <a:gd name="connsiteY90" fmla="*/ 3276113 h 6858000"/>
              <a:gd name="connsiteX91" fmla="*/ 1155901 w 12192000"/>
              <a:gd name="connsiteY91" fmla="*/ 3260191 h 6858000"/>
              <a:gd name="connsiteX92" fmla="*/ 1220158 w 12192000"/>
              <a:gd name="connsiteY92" fmla="*/ 3232949 h 6858000"/>
              <a:gd name="connsiteX93" fmla="*/ 1278031 w 12192000"/>
              <a:gd name="connsiteY93" fmla="*/ 3213861 h 6858000"/>
              <a:gd name="connsiteX94" fmla="*/ 1289250 w 12192000"/>
              <a:gd name="connsiteY94" fmla="*/ 3207669 h 6858000"/>
              <a:gd name="connsiteX95" fmla="*/ 4904630 w 12192000"/>
              <a:gd name="connsiteY95" fmla="*/ 1350817 h 6858000"/>
              <a:gd name="connsiteX96" fmla="*/ 4910012 w 12192000"/>
              <a:gd name="connsiteY96" fmla="*/ 1347430 h 6858000"/>
              <a:gd name="connsiteX97" fmla="*/ 4924576 w 12192000"/>
              <a:gd name="connsiteY97" fmla="*/ 1351883 h 6858000"/>
              <a:gd name="connsiteX98" fmla="*/ 4940188 w 12192000"/>
              <a:gd name="connsiteY98" fmla="*/ 1351724 h 6858000"/>
              <a:gd name="connsiteX99" fmla="*/ 4941860 w 12192000"/>
              <a:gd name="connsiteY99" fmla="*/ 1350153 h 6858000"/>
              <a:gd name="connsiteX100" fmla="*/ 4959299 w 12192000"/>
              <a:gd name="connsiteY100" fmla="*/ 1345355 h 6858000"/>
              <a:gd name="connsiteX101" fmla="*/ 4975714 w 12192000"/>
              <a:gd name="connsiteY101" fmla="*/ 1345087 h 6858000"/>
              <a:gd name="connsiteX102" fmla="*/ 5040165 w 12192000"/>
              <a:gd name="connsiteY102" fmla="*/ 1333553 h 6858000"/>
              <a:gd name="connsiteX103" fmla="*/ 5049850 w 12192000"/>
              <a:gd name="connsiteY103" fmla="*/ 1325297 h 6858000"/>
              <a:gd name="connsiteX104" fmla="*/ 5068163 w 12192000"/>
              <a:gd name="connsiteY104" fmla="*/ 1314579 h 6858000"/>
              <a:gd name="connsiteX105" fmla="*/ 5108164 w 12192000"/>
              <a:gd name="connsiteY105" fmla="*/ 1275441 h 6858000"/>
              <a:gd name="connsiteX106" fmla="*/ 5145695 w 12192000"/>
              <a:gd name="connsiteY106" fmla="*/ 1268260 h 6858000"/>
              <a:gd name="connsiteX107" fmla="*/ 5153165 w 12192000"/>
              <a:gd name="connsiteY107" fmla="*/ 1266176 h 6858000"/>
              <a:gd name="connsiteX108" fmla="*/ 5153283 w 12192000"/>
              <a:gd name="connsiteY108" fmla="*/ 1265871 h 6858000"/>
              <a:gd name="connsiteX109" fmla="*/ 5161097 w 12192000"/>
              <a:gd name="connsiteY109" fmla="*/ 1263147 h 6858000"/>
              <a:gd name="connsiteX110" fmla="*/ 5166791 w 12192000"/>
              <a:gd name="connsiteY110" fmla="*/ 1262375 h 6858000"/>
              <a:gd name="connsiteX111" fmla="*/ 5181286 w 12192000"/>
              <a:gd name="connsiteY111" fmla="*/ 1258331 h 6858000"/>
              <a:gd name="connsiteX112" fmla="*/ 5186056 w 12192000"/>
              <a:gd name="connsiteY112" fmla="*/ 1255184 h 6858000"/>
              <a:gd name="connsiteX113" fmla="*/ 5187631 w 12192000"/>
              <a:gd name="connsiteY113" fmla="*/ 1251408 h 6858000"/>
              <a:gd name="connsiteX114" fmla="*/ 5188998 w 12192000"/>
              <a:gd name="connsiteY114" fmla="*/ 1251394 h 6858000"/>
              <a:gd name="connsiteX115" fmla="*/ 5214959 w 12192000"/>
              <a:gd name="connsiteY115" fmla="*/ 1234908 h 6858000"/>
              <a:gd name="connsiteX116" fmla="*/ 5274566 w 12192000"/>
              <a:gd name="connsiteY116" fmla="*/ 1207962 h 6858000"/>
              <a:gd name="connsiteX117" fmla="*/ 5309217 w 12192000"/>
              <a:gd name="connsiteY117" fmla="*/ 1196595 h 6858000"/>
              <a:gd name="connsiteX118" fmla="*/ 5403571 w 12192000"/>
              <a:gd name="connsiteY118" fmla="*/ 1161012 h 6858000"/>
              <a:gd name="connsiteX119" fmla="*/ 5497846 w 12192000"/>
              <a:gd name="connsiteY119" fmla="*/ 1121918 h 6858000"/>
              <a:gd name="connsiteX120" fmla="*/ 5542531 w 12192000"/>
              <a:gd name="connsiteY120" fmla="*/ 1083441 h 6858000"/>
              <a:gd name="connsiteX121" fmla="*/ 5547922 w 12192000"/>
              <a:gd name="connsiteY121" fmla="*/ 1081158 h 6858000"/>
              <a:gd name="connsiteX122" fmla="*/ 5562240 w 12192000"/>
              <a:gd name="connsiteY122" fmla="*/ 1079976 h 6858000"/>
              <a:gd name="connsiteX123" fmla="*/ 5567557 w 12192000"/>
              <a:gd name="connsiteY123" fmla="*/ 1080365 h 6858000"/>
              <a:gd name="connsiteX124" fmla="*/ 5575481 w 12192000"/>
              <a:gd name="connsiteY124" fmla="*/ 1079159 h 6858000"/>
              <a:gd name="connsiteX125" fmla="*/ 5575697 w 12192000"/>
              <a:gd name="connsiteY125" fmla="*/ 1078866 h 6858000"/>
              <a:gd name="connsiteX126" fmla="*/ 5583080 w 12192000"/>
              <a:gd name="connsiteY126" fmla="*/ 1078256 h 6858000"/>
              <a:gd name="connsiteX127" fmla="*/ 5668891 w 12192000"/>
              <a:gd name="connsiteY127" fmla="*/ 1046185 h 6858000"/>
              <a:gd name="connsiteX128" fmla="*/ 5689077 w 12192000"/>
              <a:gd name="connsiteY128" fmla="*/ 1038844 h 6858000"/>
              <a:gd name="connsiteX129" fmla="*/ 5699968 w 12192000"/>
              <a:gd name="connsiteY129" fmla="*/ 1033504 h 6858000"/>
              <a:gd name="connsiteX130" fmla="*/ 5761971 w 12192000"/>
              <a:gd name="connsiteY130" fmla="*/ 1033734 h 6858000"/>
              <a:gd name="connsiteX131" fmla="*/ 5773540 w 12192000"/>
              <a:gd name="connsiteY131" fmla="*/ 1033856 h 6858000"/>
              <a:gd name="connsiteX132" fmla="*/ 5776570 w 12192000"/>
              <a:gd name="connsiteY132" fmla="*/ 1036895 h 6858000"/>
              <a:gd name="connsiteX133" fmla="*/ 5793773 w 12192000"/>
              <a:gd name="connsiteY133" fmla="*/ 1035545 h 6858000"/>
              <a:gd name="connsiteX134" fmla="*/ 5795838 w 12192000"/>
              <a:gd name="connsiteY134" fmla="*/ 1034257 h 6858000"/>
              <a:gd name="connsiteX135" fmla="*/ 5809690 w 12192000"/>
              <a:gd name="connsiteY135" fmla="*/ 1037362 h 6858000"/>
              <a:gd name="connsiteX136" fmla="*/ 5863754 w 12192000"/>
              <a:gd name="connsiteY136" fmla="*/ 1040299 h 6858000"/>
              <a:gd name="connsiteX137" fmla="*/ 5968435 w 12192000"/>
              <a:gd name="connsiteY137" fmla="*/ 1017636 h 6858000"/>
              <a:gd name="connsiteX138" fmla="*/ 6068454 w 12192000"/>
              <a:gd name="connsiteY138" fmla="*/ 1009716 h 6858000"/>
              <a:gd name="connsiteX139" fmla="*/ 6139102 w 12192000"/>
              <a:gd name="connsiteY139" fmla="*/ 984167 h 6858000"/>
              <a:gd name="connsiteX140" fmla="*/ 6186599 w 12192000"/>
              <a:gd name="connsiteY140" fmla="*/ 961678 h 6858000"/>
              <a:gd name="connsiteX141" fmla="*/ 6274484 w 12192000"/>
              <a:gd name="connsiteY141" fmla="*/ 939094 h 6858000"/>
              <a:gd name="connsiteX142" fmla="*/ 6371752 w 12192000"/>
              <a:gd name="connsiteY142" fmla="*/ 918398 h 6858000"/>
              <a:gd name="connsiteX143" fmla="*/ 6457059 w 12192000"/>
              <a:gd name="connsiteY143" fmla="*/ 864371 h 6858000"/>
              <a:gd name="connsiteX144" fmla="*/ 6523536 w 12192000"/>
              <a:gd name="connsiteY144" fmla="*/ 826802 h 6858000"/>
              <a:gd name="connsiteX145" fmla="*/ 6533184 w 12192000"/>
              <a:gd name="connsiteY145" fmla="*/ 810331 h 6858000"/>
              <a:gd name="connsiteX146" fmla="*/ 6539300 w 12192000"/>
              <a:gd name="connsiteY146" fmla="*/ 805698 h 6858000"/>
              <a:gd name="connsiteX147" fmla="*/ 6557245 w 12192000"/>
              <a:gd name="connsiteY147" fmla="*/ 787962 h 6858000"/>
              <a:gd name="connsiteX148" fmla="*/ 6568035 w 12192000"/>
              <a:gd name="connsiteY148" fmla="*/ 778358 h 6858000"/>
              <a:gd name="connsiteX149" fmla="*/ 6572515 w 12192000"/>
              <a:gd name="connsiteY149" fmla="*/ 774739 h 6858000"/>
              <a:gd name="connsiteX150" fmla="*/ 6586060 w 12192000"/>
              <a:gd name="connsiteY150" fmla="*/ 770792 h 6858000"/>
              <a:gd name="connsiteX151" fmla="*/ 6614545 w 12192000"/>
              <a:gd name="connsiteY151" fmla="*/ 750306 h 6858000"/>
              <a:gd name="connsiteX152" fmla="*/ 6614604 w 12192000"/>
              <a:gd name="connsiteY152" fmla="*/ 743760 h 6858000"/>
              <a:gd name="connsiteX153" fmla="*/ 6635866 w 12192000"/>
              <a:gd name="connsiteY153" fmla="*/ 726010 h 6858000"/>
              <a:gd name="connsiteX154" fmla="*/ 6663187 w 12192000"/>
              <a:gd name="connsiteY154" fmla="*/ 705380 h 6858000"/>
              <a:gd name="connsiteX155" fmla="*/ 6722323 w 12192000"/>
              <a:gd name="connsiteY155" fmla="*/ 671648 h 6858000"/>
              <a:gd name="connsiteX156" fmla="*/ 6759291 w 12192000"/>
              <a:gd name="connsiteY156" fmla="*/ 642944 h 6858000"/>
              <a:gd name="connsiteX157" fmla="*/ 6773171 w 12192000"/>
              <a:gd name="connsiteY157" fmla="*/ 638585 h 6858000"/>
              <a:gd name="connsiteX158" fmla="*/ 6847081 w 12192000"/>
              <a:gd name="connsiteY158" fmla="*/ 592423 h 6858000"/>
              <a:gd name="connsiteX159" fmla="*/ 6867977 w 12192000"/>
              <a:gd name="connsiteY159" fmla="*/ 579587 h 6858000"/>
              <a:gd name="connsiteX160" fmla="*/ 6882252 w 12192000"/>
              <a:gd name="connsiteY160" fmla="*/ 564199 h 6858000"/>
              <a:gd name="connsiteX161" fmla="*/ 6882345 w 12192000"/>
              <a:gd name="connsiteY161" fmla="*/ 556833 h 6858000"/>
              <a:gd name="connsiteX162" fmla="*/ 6893246 w 12192000"/>
              <a:gd name="connsiteY162" fmla="*/ 549076 h 6858000"/>
              <a:gd name="connsiteX163" fmla="*/ 6895376 w 12192000"/>
              <a:gd name="connsiteY163" fmla="*/ 546100 h 6858000"/>
              <a:gd name="connsiteX164" fmla="*/ 6908355 w 12192000"/>
              <a:gd name="connsiteY164" fmla="*/ 529959 h 6858000"/>
              <a:gd name="connsiteX165" fmla="*/ 6955205 w 12192000"/>
              <a:gd name="connsiteY165" fmla="*/ 518106 h 6858000"/>
              <a:gd name="connsiteX166" fmla="*/ 6997103 w 12192000"/>
              <a:gd name="connsiteY166" fmla="*/ 484925 h 6858000"/>
              <a:gd name="connsiteX167" fmla="*/ 7180241 w 12192000"/>
              <a:gd name="connsiteY167" fmla="*/ 374004 h 6858000"/>
              <a:gd name="connsiteX168" fmla="*/ 7262607 w 12192000"/>
              <a:gd name="connsiteY168" fmla="*/ 308748 h 6858000"/>
              <a:gd name="connsiteX169" fmla="*/ 7394976 w 12192000"/>
              <a:gd name="connsiteY169" fmla="*/ 273220 h 6858000"/>
              <a:gd name="connsiteX170" fmla="*/ 7524093 w 12192000"/>
              <a:gd name="connsiteY170" fmla="*/ 189883 h 6858000"/>
              <a:gd name="connsiteX171" fmla="*/ 7539273 w 12192000"/>
              <a:gd name="connsiteY171" fmla="*/ 191263 h 6858000"/>
              <a:gd name="connsiteX172" fmla="*/ 7554514 w 12192000"/>
              <a:gd name="connsiteY172" fmla="*/ 187916 h 6858000"/>
              <a:gd name="connsiteX173" fmla="*/ 7555825 w 12192000"/>
              <a:gd name="connsiteY173" fmla="*/ 186035 h 6858000"/>
              <a:gd name="connsiteX174" fmla="*/ 7571893 w 12192000"/>
              <a:gd name="connsiteY174" fmla="*/ 177778 h 6858000"/>
              <a:gd name="connsiteX175" fmla="*/ 7611243 w 12192000"/>
              <a:gd name="connsiteY175" fmla="*/ 167289 h 6858000"/>
              <a:gd name="connsiteX176" fmla="*/ 7614728 w 12192000"/>
              <a:gd name="connsiteY176" fmla="*/ 163681 h 6858000"/>
              <a:gd name="connsiteX177" fmla="*/ 7648567 w 12192000"/>
              <a:gd name="connsiteY177" fmla="*/ 149700 h 6858000"/>
              <a:gd name="connsiteX178" fmla="*/ 7656327 w 12192000"/>
              <a:gd name="connsiteY178" fmla="*/ 139639 h 6858000"/>
              <a:gd name="connsiteX179" fmla="*/ 7703021 w 12192000"/>
              <a:gd name="connsiteY179" fmla="*/ 78935 h 6858000"/>
              <a:gd name="connsiteX180" fmla="*/ 7738255 w 12192000"/>
              <a:gd name="connsiteY180" fmla="*/ 64237 h 6858000"/>
              <a:gd name="connsiteX181" fmla="*/ 7745133 w 12192000"/>
              <a:gd name="connsiteY181" fmla="*/ 60670 h 6858000"/>
              <a:gd name="connsiteX182" fmla="*/ 7745182 w 12192000"/>
              <a:gd name="connsiteY182" fmla="*/ 60346 h 6858000"/>
              <a:gd name="connsiteX183" fmla="*/ 7752264 w 12192000"/>
              <a:gd name="connsiteY183" fmla="*/ 56083 h 6858000"/>
              <a:gd name="connsiteX184" fmla="*/ 7799097 w 12192000"/>
              <a:gd name="connsiteY184" fmla="*/ 17440 h 6858000"/>
              <a:gd name="connsiteX185" fmla="*/ 7823887 w 12192000"/>
              <a:gd name="connsiteY185" fmla="*/ 4972 h 6858000"/>
              <a:gd name="connsiteX186" fmla="*/ 7829211 w 12192000"/>
              <a:gd name="connsiteY186" fmla="*/ 1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46240 w 12192000"/>
              <a:gd name="connsiteY61" fmla="*/ 6779802 h 6858000"/>
              <a:gd name="connsiteX62" fmla="*/ 8732828 w 12192000"/>
              <a:gd name="connsiteY62" fmla="*/ 6773889 h 6858000"/>
              <a:gd name="connsiteX63" fmla="*/ 8664796 w 12192000"/>
              <a:gd name="connsiteY63" fmla="*/ 6785931 h 6858000"/>
              <a:gd name="connsiteX64" fmla="*/ 8636794 w 12192000"/>
              <a:gd name="connsiteY64" fmla="*/ 6788572 h 6858000"/>
              <a:gd name="connsiteX65" fmla="*/ 8636794 w 12192000"/>
              <a:gd name="connsiteY65" fmla="*/ 6858000 h 6858000"/>
              <a:gd name="connsiteX66" fmla="*/ 7703344 w 12192000"/>
              <a:gd name="connsiteY66" fmla="*/ 6858000 h 6858000"/>
              <a:gd name="connsiteX67" fmla="*/ 0 w 12192000"/>
              <a:gd name="connsiteY67" fmla="*/ 6858000 h 6858000"/>
              <a:gd name="connsiteX68" fmla="*/ 0 w 12192000"/>
              <a:gd name="connsiteY68" fmla="*/ 3836508 h 6858000"/>
              <a:gd name="connsiteX69" fmla="*/ 37207 w 12192000"/>
              <a:gd name="connsiteY69" fmla="*/ 3824491 h 6858000"/>
              <a:gd name="connsiteX70" fmla="*/ 90920 w 12192000"/>
              <a:gd name="connsiteY70" fmla="*/ 3789812 h 6858000"/>
              <a:gd name="connsiteX71" fmla="*/ 140932 w 12192000"/>
              <a:gd name="connsiteY71" fmla="*/ 3738163 h 6858000"/>
              <a:gd name="connsiteX72" fmla="*/ 236689 w 12192000"/>
              <a:gd name="connsiteY72" fmla="*/ 3681095 h 6858000"/>
              <a:gd name="connsiteX73" fmla="*/ 333479 w 12192000"/>
              <a:gd name="connsiteY73" fmla="*/ 3627276 h 6858000"/>
              <a:gd name="connsiteX74" fmla="*/ 369484 w 12192000"/>
              <a:gd name="connsiteY74" fmla="*/ 3609091 h 6858000"/>
              <a:gd name="connsiteX75" fmla="*/ 429423 w 12192000"/>
              <a:gd name="connsiteY75" fmla="*/ 3570939 h 6858000"/>
              <a:gd name="connsiteX76" fmla="*/ 469337 w 12192000"/>
              <a:gd name="connsiteY76" fmla="*/ 3546859 h 6858000"/>
              <a:gd name="connsiteX77" fmla="*/ 483952 w 12192000"/>
              <a:gd name="connsiteY77" fmla="*/ 3557464 h 6858000"/>
              <a:gd name="connsiteX78" fmla="*/ 522954 w 12192000"/>
              <a:gd name="connsiteY78" fmla="*/ 3539438 h 6858000"/>
              <a:gd name="connsiteX79" fmla="*/ 551997 w 12192000"/>
              <a:gd name="connsiteY79" fmla="*/ 3507842 h 6858000"/>
              <a:gd name="connsiteX80" fmla="*/ 596600 w 12192000"/>
              <a:gd name="connsiteY80" fmla="*/ 3480865 h 6858000"/>
              <a:gd name="connsiteX81" fmla="*/ 623158 w 12192000"/>
              <a:gd name="connsiteY81" fmla="*/ 3464594 h 6858000"/>
              <a:gd name="connsiteX82" fmla="*/ 702904 w 12192000"/>
              <a:gd name="connsiteY82" fmla="*/ 3431829 h 6858000"/>
              <a:gd name="connsiteX83" fmla="*/ 857212 w 12192000"/>
              <a:gd name="connsiteY83" fmla="*/ 3403321 h 6858000"/>
              <a:gd name="connsiteX84" fmla="*/ 898172 w 12192000"/>
              <a:gd name="connsiteY84" fmla="*/ 3386959 h 6858000"/>
              <a:gd name="connsiteX85" fmla="*/ 901751 w 12192000"/>
              <a:gd name="connsiteY85" fmla="*/ 3380555 h 6858000"/>
              <a:gd name="connsiteX86" fmla="*/ 967578 w 12192000"/>
              <a:gd name="connsiteY86" fmla="*/ 3373669 h 6858000"/>
              <a:gd name="connsiteX87" fmla="*/ 1045368 w 12192000"/>
              <a:gd name="connsiteY87" fmla="*/ 3331541 h 6858000"/>
              <a:gd name="connsiteX88" fmla="*/ 1101113 w 12192000"/>
              <a:gd name="connsiteY88" fmla="*/ 3294600 h 6858000"/>
              <a:gd name="connsiteX89" fmla="*/ 1133643 w 12192000"/>
              <a:gd name="connsiteY89" fmla="*/ 3276113 h 6858000"/>
              <a:gd name="connsiteX90" fmla="*/ 1155901 w 12192000"/>
              <a:gd name="connsiteY90" fmla="*/ 3260191 h 6858000"/>
              <a:gd name="connsiteX91" fmla="*/ 1220158 w 12192000"/>
              <a:gd name="connsiteY91" fmla="*/ 3232949 h 6858000"/>
              <a:gd name="connsiteX92" fmla="*/ 1278031 w 12192000"/>
              <a:gd name="connsiteY92" fmla="*/ 3213861 h 6858000"/>
              <a:gd name="connsiteX93" fmla="*/ 1289250 w 12192000"/>
              <a:gd name="connsiteY93" fmla="*/ 3207669 h 6858000"/>
              <a:gd name="connsiteX94" fmla="*/ 4904630 w 12192000"/>
              <a:gd name="connsiteY94" fmla="*/ 1350817 h 6858000"/>
              <a:gd name="connsiteX95" fmla="*/ 4910012 w 12192000"/>
              <a:gd name="connsiteY95" fmla="*/ 1347430 h 6858000"/>
              <a:gd name="connsiteX96" fmla="*/ 4924576 w 12192000"/>
              <a:gd name="connsiteY96" fmla="*/ 1351883 h 6858000"/>
              <a:gd name="connsiteX97" fmla="*/ 4940188 w 12192000"/>
              <a:gd name="connsiteY97" fmla="*/ 1351724 h 6858000"/>
              <a:gd name="connsiteX98" fmla="*/ 4941860 w 12192000"/>
              <a:gd name="connsiteY98" fmla="*/ 1350153 h 6858000"/>
              <a:gd name="connsiteX99" fmla="*/ 4959299 w 12192000"/>
              <a:gd name="connsiteY99" fmla="*/ 1345355 h 6858000"/>
              <a:gd name="connsiteX100" fmla="*/ 4975714 w 12192000"/>
              <a:gd name="connsiteY100" fmla="*/ 1345087 h 6858000"/>
              <a:gd name="connsiteX101" fmla="*/ 5040165 w 12192000"/>
              <a:gd name="connsiteY101" fmla="*/ 1333553 h 6858000"/>
              <a:gd name="connsiteX102" fmla="*/ 5049850 w 12192000"/>
              <a:gd name="connsiteY102" fmla="*/ 1325297 h 6858000"/>
              <a:gd name="connsiteX103" fmla="*/ 5068163 w 12192000"/>
              <a:gd name="connsiteY103" fmla="*/ 1314579 h 6858000"/>
              <a:gd name="connsiteX104" fmla="*/ 5108164 w 12192000"/>
              <a:gd name="connsiteY104" fmla="*/ 1275441 h 6858000"/>
              <a:gd name="connsiteX105" fmla="*/ 5145695 w 12192000"/>
              <a:gd name="connsiteY105" fmla="*/ 1268260 h 6858000"/>
              <a:gd name="connsiteX106" fmla="*/ 5153165 w 12192000"/>
              <a:gd name="connsiteY106" fmla="*/ 1266176 h 6858000"/>
              <a:gd name="connsiteX107" fmla="*/ 5153283 w 12192000"/>
              <a:gd name="connsiteY107" fmla="*/ 1265871 h 6858000"/>
              <a:gd name="connsiteX108" fmla="*/ 5161097 w 12192000"/>
              <a:gd name="connsiteY108" fmla="*/ 1263147 h 6858000"/>
              <a:gd name="connsiteX109" fmla="*/ 5166791 w 12192000"/>
              <a:gd name="connsiteY109" fmla="*/ 1262375 h 6858000"/>
              <a:gd name="connsiteX110" fmla="*/ 5181286 w 12192000"/>
              <a:gd name="connsiteY110" fmla="*/ 1258331 h 6858000"/>
              <a:gd name="connsiteX111" fmla="*/ 5186056 w 12192000"/>
              <a:gd name="connsiteY111" fmla="*/ 1255184 h 6858000"/>
              <a:gd name="connsiteX112" fmla="*/ 5187631 w 12192000"/>
              <a:gd name="connsiteY112" fmla="*/ 1251408 h 6858000"/>
              <a:gd name="connsiteX113" fmla="*/ 5188998 w 12192000"/>
              <a:gd name="connsiteY113" fmla="*/ 1251394 h 6858000"/>
              <a:gd name="connsiteX114" fmla="*/ 5214959 w 12192000"/>
              <a:gd name="connsiteY114" fmla="*/ 1234908 h 6858000"/>
              <a:gd name="connsiteX115" fmla="*/ 5274566 w 12192000"/>
              <a:gd name="connsiteY115" fmla="*/ 1207962 h 6858000"/>
              <a:gd name="connsiteX116" fmla="*/ 5309217 w 12192000"/>
              <a:gd name="connsiteY116" fmla="*/ 1196595 h 6858000"/>
              <a:gd name="connsiteX117" fmla="*/ 5403571 w 12192000"/>
              <a:gd name="connsiteY117" fmla="*/ 1161012 h 6858000"/>
              <a:gd name="connsiteX118" fmla="*/ 5497846 w 12192000"/>
              <a:gd name="connsiteY118" fmla="*/ 1121918 h 6858000"/>
              <a:gd name="connsiteX119" fmla="*/ 5542531 w 12192000"/>
              <a:gd name="connsiteY119" fmla="*/ 1083441 h 6858000"/>
              <a:gd name="connsiteX120" fmla="*/ 5547922 w 12192000"/>
              <a:gd name="connsiteY120" fmla="*/ 1081158 h 6858000"/>
              <a:gd name="connsiteX121" fmla="*/ 5562240 w 12192000"/>
              <a:gd name="connsiteY121" fmla="*/ 1079976 h 6858000"/>
              <a:gd name="connsiteX122" fmla="*/ 5567557 w 12192000"/>
              <a:gd name="connsiteY122" fmla="*/ 1080365 h 6858000"/>
              <a:gd name="connsiteX123" fmla="*/ 5575481 w 12192000"/>
              <a:gd name="connsiteY123" fmla="*/ 1079159 h 6858000"/>
              <a:gd name="connsiteX124" fmla="*/ 5575697 w 12192000"/>
              <a:gd name="connsiteY124" fmla="*/ 1078866 h 6858000"/>
              <a:gd name="connsiteX125" fmla="*/ 5583080 w 12192000"/>
              <a:gd name="connsiteY125" fmla="*/ 1078256 h 6858000"/>
              <a:gd name="connsiteX126" fmla="*/ 5668891 w 12192000"/>
              <a:gd name="connsiteY126" fmla="*/ 1046185 h 6858000"/>
              <a:gd name="connsiteX127" fmla="*/ 5689077 w 12192000"/>
              <a:gd name="connsiteY127" fmla="*/ 1038844 h 6858000"/>
              <a:gd name="connsiteX128" fmla="*/ 5699968 w 12192000"/>
              <a:gd name="connsiteY128" fmla="*/ 1033504 h 6858000"/>
              <a:gd name="connsiteX129" fmla="*/ 5761971 w 12192000"/>
              <a:gd name="connsiteY129" fmla="*/ 1033734 h 6858000"/>
              <a:gd name="connsiteX130" fmla="*/ 5773540 w 12192000"/>
              <a:gd name="connsiteY130" fmla="*/ 1033856 h 6858000"/>
              <a:gd name="connsiteX131" fmla="*/ 5776570 w 12192000"/>
              <a:gd name="connsiteY131" fmla="*/ 1036895 h 6858000"/>
              <a:gd name="connsiteX132" fmla="*/ 5793773 w 12192000"/>
              <a:gd name="connsiteY132" fmla="*/ 1035545 h 6858000"/>
              <a:gd name="connsiteX133" fmla="*/ 5795838 w 12192000"/>
              <a:gd name="connsiteY133" fmla="*/ 1034257 h 6858000"/>
              <a:gd name="connsiteX134" fmla="*/ 5809690 w 12192000"/>
              <a:gd name="connsiteY134" fmla="*/ 1037362 h 6858000"/>
              <a:gd name="connsiteX135" fmla="*/ 5863754 w 12192000"/>
              <a:gd name="connsiteY135" fmla="*/ 1040299 h 6858000"/>
              <a:gd name="connsiteX136" fmla="*/ 5968435 w 12192000"/>
              <a:gd name="connsiteY136" fmla="*/ 1017636 h 6858000"/>
              <a:gd name="connsiteX137" fmla="*/ 6068454 w 12192000"/>
              <a:gd name="connsiteY137" fmla="*/ 1009716 h 6858000"/>
              <a:gd name="connsiteX138" fmla="*/ 6139102 w 12192000"/>
              <a:gd name="connsiteY138" fmla="*/ 984167 h 6858000"/>
              <a:gd name="connsiteX139" fmla="*/ 6186599 w 12192000"/>
              <a:gd name="connsiteY139" fmla="*/ 961678 h 6858000"/>
              <a:gd name="connsiteX140" fmla="*/ 6274484 w 12192000"/>
              <a:gd name="connsiteY140" fmla="*/ 939094 h 6858000"/>
              <a:gd name="connsiteX141" fmla="*/ 6371752 w 12192000"/>
              <a:gd name="connsiteY141" fmla="*/ 918398 h 6858000"/>
              <a:gd name="connsiteX142" fmla="*/ 6457059 w 12192000"/>
              <a:gd name="connsiteY142" fmla="*/ 864371 h 6858000"/>
              <a:gd name="connsiteX143" fmla="*/ 6523536 w 12192000"/>
              <a:gd name="connsiteY143" fmla="*/ 826802 h 6858000"/>
              <a:gd name="connsiteX144" fmla="*/ 6533184 w 12192000"/>
              <a:gd name="connsiteY144" fmla="*/ 810331 h 6858000"/>
              <a:gd name="connsiteX145" fmla="*/ 6539300 w 12192000"/>
              <a:gd name="connsiteY145" fmla="*/ 805698 h 6858000"/>
              <a:gd name="connsiteX146" fmla="*/ 6557245 w 12192000"/>
              <a:gd name="connsiteY146" fmla="*/ 787962 h 6858000"/>
              <a:gd name="connsiteX147" fmla="*/ 6568035 w 12192000"/>
              <a:gd name="connsiteY147" fmla="*/ 778358 h 6858000"/>
              <a:gd name="connsiteX148" fmla="*/ 6572515 w 12192000"/>
              <a:gd name="connsiteY148" fmla="*/ 774739 h 6858000"/>
              <a:gd name="connsiteX149" fmla="*/ 6586060 w 12192000"/>
              <a:gd name="connsiteY149" fmla="*/ 770792 h 6858000"/>
              <a:gd name="connsiteX150" fmla="*/ 6614545 w 12192000"/>
              <a:gd name="connsiteY150" fmla="*/ 750306 h 6858000"/>
              <a:gd name="connsiteX151" fmla="*/ 6614604 w 12192000"/>
              <a:gd name="connsiteY151" fmla="*/ 743760 h 6858000"/>
              <a:gd name="connsiteX152" fmla="*/ 6635866 w 12192000"/>
              <a:gd name="connsiteY152" fmla="*/ 726010 h 6858000"/>
              <a:gd name="connsiteX153" fmla="*/ 6663187 w 12192000"/>
              <a:gd name="connsiteY153" fmla="*/ 705380 h 6858000"/>
              <a:gd name="connsiteX154" fmla="*/ 6722323 w 12192000"/>
              <a:gd name="connsiteY154" fmla="*/ 671648 h 6858000"/>
              <a:gd name="connsiteX155" fmla="*/ 6759291 w 12192000"/>
              <a:gd name="connsiteY155" fmla="*/ 642944 h 6858000"/>
              <a:gd name="connsiteX156" fmla="*/ 6773171 w 12192000"/>
              <a:gd name="connsiteY156" fmla="*/ 638585 h 6858000"/>
              <a:gd name="connsiteX157" fmla="*/ 6847081 w 12192000"/>
              <a:gd name="connsiteY157" fmla="*/ 592423 h 6858000"/>
              <a:gd name="connsiteX158" fmla="*/ 6867977 w 12192000"/>
              <a:gd name="connsiteY158" fmla="*/ 579587 h 6858000"/>
              <a:gd name="connsiteX159" fmla="*/ 6882252 w 12192000"/>
              <a:gd name="connsiteY159" fmla="*/ 564199 h 6858000"/>
              <a:gd name="connsiteX160" fmla="*/ 6882345 w 12192000"/>
              <a:gd name="connsiteY160" fmla="*/ 556833 h 6858000"/>
              <a:gd name="connsiteX161" fmla="*/ 6893246 w 12192000"/>
              <a:gd name="connsiteY161" fmla="*/ 549076 h 6858000"/>
              <a:gd name="connsiteX162" fmla="*/ 6895376 w 12192000"/>
              <a:gd name="connsiteY162" fmla="*/ 546100 h 6858000"/>
              <a:gd name="connsiteX163" fmla="*/ 6908355 w 12192000"/>
              <a:gd name="connsiteY163" fmla="*/ 529959 h 6858000"/>
              <a:gd name="connsiteX164" fmla="*/ 6955205 w 12192000"/>
              <a:gd name="connsiteY164" fmla="*/ 518106 h 6858000"/>
              <a:gd name="connsiteX165" fmla="*/ 6997103 w 12192000"/>
              <a:gd name="connsiteY165" fmla="*/ 484925 h 6858000"/>
              <a:gd name="connsiteX166" fmla="*/ 7180241 w 12192000"/>
              <a:gd name="connsiteY166" fmla="*/ 374004 h 6858000"/>
              <a:gd name="connsiteX167" fmla="*/ 7262607 w 12192000"/>
              <a:gd name="connsiteY167" fmla="*/ 308748 h 6858000"/>
              <a:gd name="connsiteX168" fmla="*/ 7394976 w 12192000"/>
              <a:gd name="connsiteY168" fmla="*/ 273220 h 6858000"/>
              <a:gd name="connsiteX169" fmla="*/ 7524093 w 12192000"/>
              <a:gd name="connsiteY169" fmla="*/ 189883 h 6858000"/>
              <a:gd name="connsiteX170" fmla="*/ 7539273 w 12192000"/>
              <a:gd name="connsiteY170" fmla="*/ 191263 h 6858000"/>
              <a:gd name="connsiteX171" fmla="*/ 7554514 w 12192000"/>
              <a:gd name="connsiteY171" fmla="*/ 187916 h 6858000"/>
              <a:gd name="connsiteX172" fmla="*/ 7555825 w 12192000"/>
              <a:gd name="connsiteY172" fmla="*/ 186035 h 6858000"/>
              <a:gd name="connsiteX173" fmla="*/ 7571893 w 12192000"/>
              <a:gd name="connsiteY173" fmla="*/ 177778 h 6858000"/>
              <a:gd name="connsiteX174" fmla="*/ 7611243 w 12192000"/>
              <a:gd name="connsiteY174" fmla="*/ 167289 h 6858000"/>
              <a:gd name="connsiteX175" fmla="*/ 7614728 w 12192000"/>
              <a:gd name="connsiteY175" fmla="*/ 163681 h 6858000"/>
              <a:gd name="connsiteX176" fmla="*/ 7648567 w 12192000"/>
              <a:gd name="connsiteY176" fmla="*/ 149700 h 6858000"/>
              <a:gd name="connsiteX177" fmla="*/ 7656327 w 12192000"/>
              <a:gd name="connsiteY177" fmla="*/ 139639 h 6858000"/>
              <a:gd name="connsiteX178" fmla="*/ 7703021 w 12192000"/>
              <a:gd name="connsiteY178" fmla="*/ 78935 h 6858000"/>
              <a:gd name="connsiteX179" fmla="*/ 7738255 w 12192000"/>
              <a:gd name="connsiteY179" fmla="*/ 64237 h 6858000"/>
              <a:gd name="connsiteX180" fmla="*/ 7745133 w 12192000"/>
              <a:gd name="connsiteY180" fmla="*/ 60670 h 6858000"/>
              <a:gd name="connsiteX181" fmla="*/ 7745182 w 12192000"/>
              <a:gd name="connsiteY181" fmla="*/ 60346 h 6858000"/>
              <a:gd name="connsiteX182" fmla="*/ 7752264 w 12192000"/>
              <a:gd name="connsiteY182" fmla="*/ 56083 h 6858000"/>
              <a:gd name="connsiteX183" fmla="*/ 7799097 w 12192000"/>
              <a:gd name="connsiteY183" fmla="*/ 17440 h 6858000"/>
              <a:gd name="connsiteX184" fmla="*/ 7823887 w 12192000"/>
              <a:gd name="connsiteY184" fmla="*/ 4972 h 6858000"/>
              <a:gd name="connsiteX185" fmla="*/ 7829211 w 12192000"/>
              <a:gd name="connsiteY185" fmla="*/ 1 h 6858000"/>
              <a:gd name="connsiteX186" fmla="*/ 12192000 w 12192000"/>
              <a:gd name="connsiteY186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46240 w 12192000"/>
              <a:gd name="connsiteY61" fmla="*/ 6779802 h 6858000"/>
              <a:gd name="connsiteX62" fmla="*/ 8732828 w 12192000"/>
              <a:gd name="connsiteY62" fmla="*/ 6773889 h 6858000"/>
              <a:gd name="connsiteX63" fmla="*/ 8664796 w 12192000"/>
              <a:gd name="connsiteY63" fmla="*/ 6785931 h 6858000"/>
              <a:gd name="connsiteX64" fmla="*/ 8636794 w 12192000"/>
              <a:gd name="connsiteY64" fmla="*/ 6788572 h 6858000"/>
              <a:gd name="connsiteX65" fmla="*/ 8636794 w 12192000"/>
              <a:gd name="connsiteY65" fmla="*/ 6858000 h 6858000"/>
              <a:gd name="connsiteX66" fmla="*/ 0 w 12192000"/>
              <a:gd name="connsiteY66" fmla="*/ 6858000 h 6858000"/>
              <a:gd name="connsiteX67" fmla="*/ 0 w 12192000"/>
              <a:gd name="connsiteY67" fmla="*/ 3836508 h 6858000"/>
              <a:gd name="connsiteX68" fmla="*/ 37207 w 12192000"/>
              <a:gd name="connsiteY68" fmla="*/ 3824491 h 6858000"/>
              <a:gd name="connsiteX69" fmla="*/ 90920 w 12192000"/>
              <a:gd name="connsiteY69" fmla="*/ 3789812 h 6858000"/>
              <a:gd name="connsiteX70" fmla="*/ 140932 w 12192000"/>
              <a:gd name="connsiteY70" fmla="*/ 3738163 h 6858000"/>
              <a:gd name="connsiteX71" fmla="*/ 236689 w 12192000"/>
              <a:gd name="connsiteY71" fmla="*/ 3681095 h 6858000"/>
              <a:gd name="connsiteX72" fmla="*/ 333479 w 12192000"/>
              <a:gd name="connsiteY72" fmla="*/ 3627276 h 6858000"/>
              <a:gd name="connsiteX73" fmla="*/ 369484 w 12192000"/>
              <a:gd name="connsiteY73" fmla="*/ 3609091 h 6858000"/>
              <a:gd name="connsiteX74" fmla="*/ 429423 w 12192000"/>
              <a:gd name="connsiteY74" fmla="*/ 3570939 h 6858000"/>
              <a:gd name="connsiteX75" fmla="*/ 469337 w 12192000"/>
              <a:gd name="connsiteY75" fmla="*/ 3546859 h 6858000"/>
              <a:gd name="connsiteX76" fmla="*/ 483952 w 12192000"/>
              <a:gd name="connsiteY76" fmla="*/ 3557464 h 6858000"/>
              <a:gd name="connsiteX77" fmla="*/ 522954 w 12192000"/>
              <a:gd name="connsiteY77" fmla="*/ 3539438 h 6858000"/>
              <a:gd name="connsiteX78" fmla="*/ 551997 w 12192000"/>
              <a:gd name="connsiteY78" fmla="*/ 3507842 h 6858000"/>
              <a:gd name="connsiteX79" fmla="*/ 596600 w 12192000"/>
              <a:gd name="connsiteY79" fmla="*/ 3480865 h 6858000"/>
              <a:gd name="connsiteX80" fmla="*/ 623158 w 12192000"/>
              <a:gd name="connsiteY80" fmla="*/ 3464594 h 6858000"/>
              <a:gd name="connsiteX81" fmla="*/ 702904 w 12192000"/>
              <a:gd name="connsiteY81" fmla="*/ 3431829 h 6858000"/>
              <a:gd name="connsiteX82" fmla="*/ 857212 w 12192000"/>
              <a:gd name="connsiteY82" fmla="*/ 3403321 h 6858000"/>
              <a:gd name="connsiteX83" fmla="*/ 898172 w 12192000"/>
              <a:gd name="connsiteY83" fmla="*/ 3386959 h 6858000"/>
              <a:gd name="connsiteX84" fmla="*/ 901751 w 12192000"/>
              <a:gd name="connsiteY84" fmla="*/ 3380555 h 6858000"/>
              <a:gd name="connsiteX85" fmla="*/ 967578 w 12192000"/>
              <a:gd name="connsiteY85" fmla="*/ 3373669 h 6858000"/>
              <a:gd name="connsiteX86" fmla="*/ 1045368 w 12192000"/>
              <a:gd name="connsiteY86" fmla="*/ 3331541 h 6858000"/>
              <a:gd name="connsiteX87" fmla="*/ 1101113 w 12192000"/>
              <a:gd name="connsiteY87" fmla="*/ 3294600 h 6858000"/>
              <a:gd name="connsiteX88" fmla="*/ 1133643 w 12192000"/>
              <a:gd name="connsiteY88" fmla="*/ 3276113 h 6858000"/>
              <a:gd name="connsiteX89" fmla="*/ 1155901 w 12192000"/>
              <a:gd name="connsiteY89" fmla="*/ 3260191 h 6858000"/>
              <a:gd name="connsiteX90" fmla="*/ 1220158 w 12192000"/>
              <a:gd name="connsiteY90" fmla="*/ 3232949 h 6858000"/>
              <a:gd name="connsiteX91" fmla="*/ 1278031 w 12192000"/>
              <a:gd name="connsiteY91" fmla="*/ 3213861 h 6858000"/>
              <a:gd name="connsiteX92" fmla="*/ 1289250 w 12192000"/>
              <a:gd name="connsiteY92" fmla="*/ 3207669 h 6858000"/>
              <a:gd name="connsiteX93" fmla="*/ 4904630 w 12192000"/>
              <a:gd name="connsiteY93" fmla="*/ 1350817 h 6858000"/>
              <a:gd name="connsiteX94" fmla="*/ 4910012 w 12192000"/>
              <a:gd name="connsiteY94" fmla="*/ 1347430 h 6858000"/>
              <a:gd name="connsiteX95" fmla="*/ 4924576 w 12192000"/>
              <a:gd name="connsiteY95" fmla="*/ 1351883 h 6858000"/>
              <a:gd name="connsiteX96" fmla="*/ 4940188 w 12192000"/>
              <a:gd name="connsiteY96" fmla="*/ 1351724 h 6858000"/>
              <a:gd name="connsiteX97" fmla="*/ 4941860 w 12192000"/>
              <a:gd name="connsiteY97" fmla="*/ 1350153 h 6858000"/>
              <a:gd name="connsiteX98" fmla="*/ 4959299 w 12192000"/>
              <a:gd name="connsiteY98" fmla="*/ 1345355 h 6858000"/>
              <a:gd name="connsiteX99" fmla="*/ 4975714 w 12192000"/>
              <a:gd name="connsiteY99" fmla="*/ 1345087 h 6858000"/>
              <a:gd name="connsiteX100" fmla="*/ 5040165 w 12192000"/>
              <a:gd name="connsiteY100" fmla="*/ 1333553 h 6858000"/>
              <a:gd name="connsiteX101" fmla="*/ 5049850 w 12192000"/>
              <a:gd name="connsiteY101" fmla="*/ 1325297 h 6858000"/>
              <a:gd name="connsiteX102" fmla="*/ 5068163 w 12192000"/>
              <a:gd name="connsiteY102" fmla="*/ 1314579 h 6858000"/>
              <a:gd name="connsiteX103" fmla="*/ 5108164 w 12192000"/>
              <a:gd name="connsiteY103" fmla="*/ 1275441 h 6858000"/>
              <a:gd name="connsiteX104" fmla="*/ 5145695 w 12192000"/>
              <a:gd name="connsiteY104" fmla="*/ 1268260 h 6858000"/>
              <a:gd name="connsiteX105" fmla="*/ 5153165 w 12192000"/>
              <a:gd name="connsiteY105" fmla="*/ 1266176 h 6858000"/>
              <a:gd name="connsiteX106" fmla="*/ 5153283 w 12192000"/>
              <a:gd name="connsiteY106" fmla="*/ 1265871 h 6858000"/>
              <a:gd name="connsiteX107" fmla="*/ 5161097 w 12192000"/>
              <a:gd name="connsiteY107" fmla="*/ 1263147 h 6858000"/>
              <a:gd name="connsiteX108" fmla="*/ 5166791 w 12192000"/>
              <a:gd name="connsiteY108" fmla="*/ 1262375 h 6858000"/>
              <a:gd name="connsiteX109" fmla="*/ 5181286 w 12192000"/>
              <a:gd name="connsiteY109" fmla="*/ 1258331 h 6858000"/>
              <a:gd name="connsiteX110" fmla="*/ 5186056 w 12192000"/>
              <a:gd name="connsiteY110" fmla="*/ 1255184 h 6858000"/>
              <a:gd name="connsiteX111" fmla="*/ 5187631 w 12192000"/>
              <a:gd name="connsiteY111" fmla="*/ 1251408 h 6858000"/>
              <a:gd name="connsiteX112" fmla="*/ 5188998 w 12192000"/>
              <a:gd name="connsiteY112" fmla="*/ 1251394 h 6858000"/>
              <a:gd name="connsiteX113" fmla="*/ 5214959 w 12192000"/>
              <a:gd name="connsiteY113" fmla="*/ 1234908 h 6858000"/>
              <a:gd name="connsiteX114" fmla="*/ 5274566 w 12192000"/>
              <a:gd name="connsiteY114" fmla="*/ 1207962 h 6858000"/>
              <a:gd name="connsiteX115" fmla="*/ 5309217 w 12192000"/>
              <a:gd name="connsiteY115" fmla="*/ 1196595 h 6858000"/>
              <a:gd name="connsiteX116" fmla="*/ 5403571 w 12192000"/>
              <a:gd name="connsiteY116" fmla="*/ 1161012 h 6858000"/>
              <a:gd name="connsiteX117" fmla="*/ 5497846 w 12192000"/>
              <a:gd name="connsiteY117" fmla="*/ 1121918 h 6858000"/>
              <a:gd name="connsiteX118" fmla="*/ 5542531 w 12192000"/>
              <a:gd name="connsiteY118" fmla="*/ 1083441 h 6858000"/>
              <a:gd name="connsiteX119" fmla="*/ 5547922 w 12192000"/>
              <a:gd name="connsiteY119" fmla="*/ 1081158 h 6858000"/>
              <a:gd name="connsiteX120" fmla="*/ 5562240 w 12192000"/>
              <a:gd name="connsiteY120" fmla="*/ 1079976 h 6858000"/>
              <a:gd name="connsiteX121" fmla="*/ 5567557 w 12192000"/>
              <a:gd name="connsiteY121" fmla="*/ 1080365 h 6858000"/>
              <a:gd name="connsiteX122" fmla="*/ 5575481 w 12192000"/>
              <a:gd name="connsiteY122" fmla="*/ 1079159 h 6858000"/>
              <a:gd name="connsiteX123" fmla="*/ 5575697 w 12192000"/>
              <a:gd name="connsiteY123" fmla="*/ 1078866 h 6858000"/>
              <a:gd name="connsiteX124" fmla="*/ 5583080 w 12192000"/>
              <a:gd name="connsiteY124" fmla="*/ 1078256 h 6858000"/>
              <a:gd name="connsiteX125" fmla="*/ 5668891 w 12192000"/>
              <a:gd name="connsiteY125" fmla="*/ 1046185 h 6858000"/>
              <a:gd name="connsiteX126" fmla="*/ 5689077 w 12192000"/>
              <a:gd name="connsiteY126" fmla="*/ 1038844 h 6858000"/>
              <a:gd name="connsiteX127" fmla="*/ 5699968 w 12192000"/>
              <a:gd name="connsiteY127" fmla="*/ 1033504 h 6858000"/>
              <a:gd name="connsiteX128" fmla="*/ 5761971 w 12192000"/>
              <a:gd name="connsiteY128" fmla="*/ 1033734 h 6858000"/>
              <a:gd name="connsiteX129" fmla="*/ 5773540 w 12192000"/>
              <a:gd name="connsiteY129" fmla="*/ 1033856 h 6858000"/>
              <a:gd name="connsiteX130" fmla="*/ 5776570 w 12192000"/>
              <a:gd name="connsiteY130" fmla="*/ 1036895 h 6858000"/>
              <a:gd name="connsiteX131" fmla="*/ 5793773 w 12192000"/>
              <a:gd name="connsiteY131" fmla="*/ 1035545 h 6858000"/>
              <a:gd name="connsiteX132" fmla="*/ 5795838 w 12192000"/>
              <a:gd name="connsiteY132" fmla="*/ 1034257 h 6858000"/>
              <a:gd name="connsiteX133" fmla="*/ 5809690 w 12192000"/>
              <a:gd name="connsiteY133" fmla="*/ 1037362 h 6858000"/>
              <a:gd name="connsiteX134" fmla="*/ 5863754 w 12192000"/>
              <a:gd name="connsiteY134" fmla="*/ 1040299 h 6858000"/>
              <a:gd name="connsiteX135" fmla="*/ 5968435 w 12192000"/>
              <a:gd name="connsiteY135" fmla="*/ 1017636 h 6858000"/>
              <a:gd name="connsiteX136" fmla="*/ 6068454 w 12192000"/>
              <a:gd name="connsiteY136" fmla="*/ 1009716 h 6858000"/>
              <a:gd name="connsiteX137" fmla="*/ 6139102 w 12192000"/>
              <a:gd name="connsiteY137" fmla="*/ 984167 h 6858000"/>
              <a:gd name="connsiteX138" fmla="*/ 6186599 w 12192000"/>
              <a:gd name="connsiteY138" fmla="*/ 961678 h 6858000"/>
              <a:gd name="connsiteX139" fmla="*/ 6274484 w 12192000"/>
              <a:gd name="connsiteY139" fmla="*/ 939094 h 6858000"/>
              <a:gd name="connsiteX140" fmla="*/ 6371752 w 12192000"/>
              <a:gd name="connsiteY140" fmla="*/ 918398 h 6858000"/>
              <a:gd name="connsiteX141" fmla="*/ 6457059 w 12192000"/>
              <a:gd name="connsiteY141" fmla="*/ 864371 h 6858000"/>
              <a:gd name="connsiteX142" fmla="*/ 6523536 w 12192000"/>
              <a:gd name="connsiteY142" fmla="*/ 826802 h 6858000"/>
              <a:gd name="connsiteX143" fmla="*/ 6533184 w 12192000"/>
              <a:gd name="connsiteY143" fmla="*/ 810331 h 6858000"/>
              <a:gd name="connsiteX144" fmla="*/ 6539300 w 12192000"/>
              <a:gd name="connsiteY144" fmla="*/ 805698 h 6858000"/>
              <a:gd name="connsiteX145" fmla="*/ 6557245 w 12192000"/>
              <a:gd name="connsiteY145" fmla="*/ 787962 h 6858000"/>
              <a:gd name="connsiteX146" fmla="*/ 6568035 w 12192000"/>
              <a:gd name="connsiteY146" fmla="*/ 778358 h 6858000"/>
              <a:gd name="connsiteX147" fmla="*/ 6572515 w 12192000"/>
              <a:gd name="connsiteY147" fmla="*/ 774739 h 6858000"/>
              <a:gd name="connsiteX148" fmla="*/ 6586060 w 12192000"/>
              <a:gd name="connsiteY148" fmla="*/ 770792 h 6858000"/>
              <a:gd name="connsiteX149" fmla="*/ 6614545 w 12192000"/>
              <a:gd name="connsiteY149" fmla="*/ 750306 h 6858000"/>
              <a:gd name="connsiteX150" fmla="*/ 6614604 w 12192000"/>
              <a:gd name="connsiteY150" fmla="*/ 743760 h 6858000"/>
              <a:gd name="connsiteX151" fmla="*/ 6635866 w 12192000"/>
              <a:gd name="connsiteY151" fmla="*/ 726010 h 6858000"/>
              <a:gd name="connsiteX152" fmla="*/ 6663187 w 12192000"/>
              <a:gd name="connsiteY152" fmla="*/ 705380 h 6858000"/>
              <a:gd name="connsiteX153" fmla="*/ 6722323 w 12192000"/>
              <a:gd name="connsiteY153" fmla="*/ 671648 h 6858000"/>
              <a:gd name="connsiteX154" fmla="*/ 6759291 w 12192000"/>
              <a:gd name="connsiteY154" fmla="*/ 642944 h 6858000"/>
              <a:gd name="connsiteX155" fmla="*/ 6773171 w 12192000"/>
              <a:gd name="connsiteY155" fmla="*/ 638585 h 6858000"/>
              <a:gd name="connsiteX156" fmla="*/ 6847081 w 12192000"/>
              <a:gd name="connsiteY156" fmla="*/ 592423 h 6858000"/>
              <a:gd name="connsiteX157" fmla="*/ 6867977 w 12192000"/>
              <a:gd name="connsiteY157" fmla="*/ 579587 h 6858000"/>
              <a:gd name="connsiteX158" fmla="*/ 6882252 w 12192000"/>
              <a:gd name="connsiteY158" fmla="*/ 564199 h 6858000"/>
              <a:gd name="connsiteX159" fmla="*/ 6882345 w 12192000"/>
              <a:gd name="connsiteY159" fmla="*/ 556833 h 6858000"/>
              <a:gd name="connsiteX160" fmla="*/ 6893246 w 12192000"/>
              <a:gd name="connsiteY160" fmla="*/ 549076 h 6858000"/>
              <a:gd name="connsiteX161" fmla="*/ 6895376 w 12192000"/>
              <a:gd name="connsiteY161" fmla="*/ 546100 h 6858000"/>
              <a:gd name="connsiteX162" fmla="*/ 6908355 w 12192000"/>
              <a:gd name="connsiteY162" fmla="*/ 529959 h 6858000"/>
              <a:gd name="connsiteX163" fmla="*/ 6955205 w 12192000"/>
              <a:gd name="connsiteY163" fmla="*/ 518106 h 6858000"/>
              <a:gd name="connsiteX164" fmla="*/ 6997103 w 12192000"/>
              <a:gd name="connsiteY164" fmla="*/ 484925 h 6858000"/>
              <a:gd name="connsiteX165" fmla="*/ 7180241 w 12192000"/>
              <a:gd name="connsiteY165" fmla="*/ 374004 h 6858000"/>
              <a:gd name="connsiteX166" fmla="*/ 7262607 w 12192000"/>
              <a:gd name="connsiteY166" fmla="*/ 308748 h 6858000"/>
              <a:gd name="connsiteX167" fmla="*/ 7394976 w 12192000"/>
              <a:gd name="connsiteY167" fmla="*/ 273220 h 6858000"/>
              <a:gd name="connsiteX168" fmla="*/ 7524093 w 12192000"/>
              <a:gd name="connsiteY168" fmla="*/ 189883 h 6858000"/>
              <a:gd name="connsiteX169" fmla="*/ 7539273 w 12192000"/>
              <a:gd name="connsiteY169" fmla="*/ 191263 h 6858000"/>
              <a:gd name="connsiteX170" fmla="*/ 7554514 w 12192000"/>
              <a:gd name="connsiteY170" fmla="*/ 187916 h 6858000"/>
              <a:gd name="connsiteX171" fmla="*/ 7555825 w 12192000"/>
              <a:gd name="connsiteY171" fmla="*/ 186035 h 6858000"/>
              <a:gd name="connsiteX172" fmla="*/ 7571893 w 12192000"/>
              <a:gd name="connsiteY172" fmla="*/ 177778 h 6858000"/>
              <a:gd name="connsiteX173" fmla="*/ 7611243 w 12192000"/>
              <a:gd name="connsiteY173" fmla="*/ 167289 h 6858000"/>
              <a:gd name="connsiteX174" fmla="*/ 7614728 w 12192000"/>
              <a:gd name="connsiteY174" fmla="*/ 163681 h 6858000"/>
              <a:gd name="connsiteX175" fmla="*/ 7648567 w 12192000"/>
              <a:gd name="connsiteY175" fmla="*/ 149700 h 6858000"/>
              <a:gd name="connsiteX176" fmla="*/ 7656327 w 12192000"/>
              <a:gd name="connsiteY176" fmla="*/ 139639 h 6858000"/>
              <a:gd name="connsiteX177" fmla="*/ 7703021 w 12192000"/>
              <a:gd name="connsiteY177" fmla="*/ 78935 h 6858000"/>
              <a:gd name="connsiteX178" fmla="*/ 7738255 w 12192000"/>
              <a:gd name="connsiteY178" fmla="*/ 64237 h 6858000"/>
              <a:gd name="connsiteX179" fmla="*/ 7745133 w 12192000"/>
              <a:gd name="connsiteY179" fmla="*/ 60670 h 6858000"/>
              <a:gd name="connsiteX180" fmla="*/ 7745182 w 12192000"/>
              <a:gd name="connsiteY180" fmla="*/ 60346 h 6858000"/>
              <a:gd name="connsiteX181" fmla="*/ 7752264 w 12192000"/>
              <a:gd name="connsiteY181" fmla="*/ 56083 h 6858000"/>
              <a:gd name="connsiteX182" fmla="*/ 7799097 w 12192000"/>
              <a:gd name="connsiteY182" fmla="*/ 17440 h 6858000"/>
              <a:gd name="connsiteX183" fmla="*/ 7823887 w 12192000"/>
              <a:gd name="connsiteY183" fmla="*/ 4972 h 6858000"/>
              <a:gd name="connsiteX184" fmla="*/ 7829211 w 12192000"/>
              <a:gd name="connsiteY184" fmla="*/ 1 h 6858000"/>
              <a:gd name="connsiteX185" fmla="*/ 12192000 w 12192000"/>
              <a:gd name="connsiteY185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46240 w 12192000"/>
              <a:gd name="connsiteY61" fmla="*/ 6779802 h 6858000"/>
              <a:gd name="connsiteX62" fmla="*/ 8732828 w 12192000"/>
              <a:gd name="connsiteY62" fmla="*/ 6773889 h 6858000"/>
              <a:gd name="connsiteX63" fmla="*/ 8664796 w 12192000"/>
              <a:gd name="connsiteY63" fmla="*/ 6785931 h 6858000"/>
              <a:gd name="connsiteX64" fmla="*/ 8636794 w 12192000"/>
              <a:gd name="connsiteY64" fmla="*/ 6858000 h 6858000"/>
              <a:gd name="connsiteX65" fmla="*/ 0 w 12192000"/>
              <a:gd name="connsiteY65" fmla="*/ 6858000 h 6858000"/>
              <a:gd name="connsiteX66" fmla="*/ 0 w 12192000"/>
              <a:gd name="connsiteY66" fmla="*/ 3836508 h 6858000"/>
              <a:gd name="connsiteX67" fmla="*/ 37207 w 12192000"/>
              <a:gd name="connsiteY67" fmla="*/ 3824491 h 6858000"/>
              <a:gd name="connsiteX68" fmla="*/ 90920 w 12192000"/>
              <a:gd name="connsiteY68" fmla="*/ 3789812 h 6858000"/>
              <a:gd name="connsiteX69" fmla="*/ 140932 w 12192000"/>
              <a:gd name="connsiteY69" fmla="*/ 3738163 h 6858000"/>
              <a:gd name="connsiteX70" fmla="*/ 236689 w 12192000"/>
              <a:gd name="connsiteY70" fmla="*/ 3681095 h 6858000"/>
              <a:gd name="connsiteX71" fmla="*/ 333479 w 12192000"/>
              <a:gd name="connsiteY71" fmla="*/ 3627276 h 6858000"/>
              <a:gd name="connsiteX72" fmla="*/ 369484 w 12192000"/>
              <a:gd name="connsiteY72" fmla="*/ 3609091 h 6858000"/>
              <a:gd name="connsiteX73" fmla="*/ 429423 w 12192000"/>
              <a:gd name="connsiteY73" fmla="*/ 3570939 h 6858000"/>
              <a:gd name="connsiteX74" fmla="*/ 469337 w 12192000"/>
              <a:gd name="connsiteY74" fmla="*/ 3546859 h 6858000"/>
              <a:gd name="connsiteX75" fmla="*/ 483952 w 12192000"/>
              <a:gd name="connsiteY75" fmla="*/ 3557464 h 6858000"/>
              <a:gd name="connsiteX76" fmla="*/ 522954 w 12192000"/>
              <a:gd name="connsiteY76" fmla="*/ 3539438 h 6858000"/>
              <a:gd name="connsiteX77" fmla="*/ 551997 w 12192000"/>
              <a:gd name="connsiteY77" fmla="*/ 3507842 h 6858000"/>
              <a:gd name="connsiteX78" fmla="*/ 596600 w 12192000"/>
              <a:gd name="connsiteY78" fmla="*/ 3480865 h 6858000"/>
              <a:gd name="connsiteX79" fmla="*/ 623158 w 12192000"/>
              <a:gd name="connsiteY79" fmla="*/ 3464594 h 6858000"/>
              <a:gd name="connsiteX80" fmla="*/ 702904 w 12192000"/>
              <a:gd name="connsiteY80" fmla="*/ 3431829 h 6858000"/>
              <a:gd name="connsiteX81" fmla="*/ 857212 w 12192000"/>
              <a:gd name="connsiteY81" fmla="*/ 3403321 h 6858000"/>
              <a:gd name="connsiteX82" fmla="*/ 898172 w 12192000"/>
              <a:gd name="connsiteY82" fmla="*/ 3386959 h 6858000"/>
              <a:gd name="connsiteX83" fmla="*/ 901751 w 12192000"/>
              <a:gd name="connsiteY83" fmla="*/ 3380555 h 6858000"/>
              <a:gd name="connsiteX84" fmla="*/ 967578 w 12192000"/>
              <a:gd name="connsiteY84" fmla="*/ 3373669 h 6858000"/>
              <a:gd name="connsiteX85" fmla="*/ 1045368 w 12192000"/>
              <a:gd name="connsiteY85" fmla="*/ 3331541 h 6858000"/>
              <a:gd name="connsiteX86" fmla="*/ 1101113 w 12192000"/>
              <a:gd name="connsiteY86" fmla="*/ 3294600 h 6858000"/>
              <a:gd name="connsiteX87" fmla="*/ 1133643 w 12192000"/>
              <a:gd name="connsiteY87" fmla="*/ 3276113 h 6858000"/>
              <a:gd name="connsiteX88" fmla="*/ 1155901 w 12192000"/>
              <a:gd name="connsiteY88" fmla="*/ 3260191 h 6858000"/>
              <a:gd name="connsiteX89" fmla="*/ 1220158 w 12192000"/>
              <a:gd name="connsiteY89" fmla="*/ 3232949 h 6858000"/>
              <a:gd name="connsiteX90" fmla="*/ 1278031 w 12192000"/>
              <a:gd name="connsiteY90" fmla="*/ 3213861 h 6858000"/>
              <a:gd name="connsiteX91" fmla="*/ 1289250 w 12192000"/>
              <a:gd name="connsiteY91" fmla="*/ 3207669 h 6858000"/>
              <a:gd name="connsiteX92" fmla="*/ 4904630 w 12192000"/>
              <a:gd name="connsiteY92" fmla="*/ 1350817 h 6858000"/>
              <a:gd name="connsiteX93" fmla="*/ 4910012 w 12192000"/>
              <a:gd name="connsiteY93" fmla="*/ 1347430 h 6858000"/>
              <a:gd name="connsiteX94" fmla="*/ 4924576 w 12192000"/>
              <a:gd name="connsiteY94" fmla="*/ 1351883 h 6858000"/>
              <a:gd name="connsiteX95" fmla="*/ 4940188 w 12192000"/>
              <a:gd name="connsiteY95" fmla="*/ 1351724 h 6858000"/>
              <a:gd name="connsiteX96" fmla="*/ 4941860 w 12192000"/>
              <a:gd name="connsiteY96" fmla="*/ 1350153 h 6858000"/>
              <a:gd name="connsiteX97" fmla="*/ 4959299 w 12192000"/>
              <a:gd name="connsiteY97" fmla="*/ 1345355 h 6858000"/>
              <a:gd name="connsiteX98" fmla="*/ 4975714 w 12192000"/>
              <a:gd name="connsiteY98" fmla="*/ 1345087 h 6858000"/>
              <a:gd name="connsiteX99" fmla="*/ 5040165 w 12192000"/>
              <a:gd name="connsiteY99" fmla="*/ 1333553 h 6858000"/>
              <a:gd name="connsiteX100" fmla="*/ 5049850 w 12192000"/>
              <a:gd name="connsiteY100" fmla="*/ 1325297 h 6858000"/>
              <a:gd name="connsiteX101" fmla="*/ 5068163 w 12192000"/>
              <a:gd name="connsiteY101" fmla="*/ 1314579 h 6858000"/>
              <a:gd name="connsiteX102" fmla="*/ 5108164 w 12192000"/>
              <a:gd name="connsiteY102" fmla="*/ 1275441 h 6858000"/>
              <a:gd name="connsiteX103" fmla="*/ 5145695 w 12192000"/>
              <a:gd name="connsiteY103" fmla="*/ 1268260 h 6858000"/>
              <a:gd name="connsiteX104" fmla="*/ 5153165 w 12192000"/>
              <a:gd name="connsiteY104" fmla="*/ 1266176 h 6858000"/>
              <a:gd name="connsiteX105" fmla="*/ 5153283 w 12192000"/>
              <a:gd name="connsiteY105" fmla="*/ 1265871 h 6858000"/>
              <a:gd name="connsiteX106" fmla="*/ 5161097 w 12192000"/>
              <a:gd name="connsiteY106" fmla="*/ 1263147 h 6858000"/>
              <a:gd name="connsiteX107" fmla="*/ 5166791 w 12192000"/>
              <a:gd name="connsiteY107" fmla="*/ 1262375 h 6858000"/>
              <a:gd name="connsiteX108" fmla="*/ 5181286 w 12192000"/>
              <a:gd name="connsiteY108" fmla="*/ 1258331 h 6858000"/>
              <a:gd name="connsiteX109" fmla="*/ 5186056 w 12192000"/>
              <a:gd name="connsiteY109" fmla="*/ 1255184 h 6858000"/>
              <a:gd name="connsiteX110" fmla="*/ 5187631 w 12192000"/>
              <a:gd name="connsiteY110" fmla="*/ 1251408 h 6858000"/>
              <a:gd name="connsiteX111" fmla="*/ 5188998 w 12192000"/>
              <a:gd name="connsiteY111" fmla="*/ 1251394 h 6858000"/>
              <a:gd name="connsiteX112" fmla="*/ 5214959 w 12192000"/>
              <a:gd name="connsiteY112" fmla="*/ 1234908 h 6858000"/>
              <a:gd name="connsiteX113" fmla="*/ 5274566 w 12192000"/>
              <a:gd name="connsiteY113" fmla="*/ 1207962 h 6858000"/>
              <a:gd name="connsiteX114" fmla="*/ 5309217 w 12192000"/>
              <a:gd name="connsiteY114" fmla="*/ 1196595 h 6858000"/>
              <a:gd name="connsiteX115" fmla="*/ 5403571 w 12192000"/>
              <a:gd name="connsiteY115" fmla="*/ 1161012 h 6858000"/>
              <a:gd name="connsiteX116" fmla="*/ 5497846 w 12192000"/>
              <a:gd name="connsiteY116" fmla="*/ 1121918 h 6858000"/>
              <a:gd name="connsiteX117" fmla="*/ 5542531 w 12192000"/>
              <a:gd name="connsiteY117" fmla="*/ 1083441 h 6858000"/>
              <a:gd name="connsiteX118" fmla="*/ 5547922 w 12192000"/>
              <a:gd name="connsiteY118" fmla="*/ 1081158 h 6858000"/>
              <a:gd name="connsiteX119" fmla="*/ 5562240 w 12192000"/>
              <a:gd name="connsiteY119" fmla="*/ 1079976 h 6858000"/>
              <a:gd name="connsiteX120" fmla="*/ 5567557 w 12192000"/>
              <a:gd name="connsiteY120" fmla="*/ 1080365 h 6858000"/>
              <a:gd name="connsiteX121" fmla="*/ 5575481 w 12192000"/>
              <a:gd name="connsiteY121" fmla="*/ 1079159 h 6858000"/>
              <a:gd name="connsiteX122" fmla="*/ 5575697 w 12192000"/>
              <a:gd name="connsiteY122" fmla="*/ 1078866 h 6858000"/>
              <a:gd name="connsiteX123" fmla="*/ 5583080 w 12192000"/>
              <a:gd name="connsiteY123" fmla="*/ 1078256 h 6858000"/>
              <a:gd name="connsiteX124" fmla="*/ 5668891 w 12192000"/>
              <a:gd name="connsiteY124" fmla="*/ 1046185 h 6858000"/>
              <a:gd name="connsiteX125" fmla="*/ 5689077 w 12192000"/>
              <a:gd name="connsiteY125" fmla="*/ 1038844 h 6858000"/>
              <a:gd name="connsiteX126" fmla="*/ 5699968 w 12192000"/>
              <a:gd name="connsiteY126" fmla="*/ 1033504 h 6858000"/>
              <a:gd name="connsiteX127" fmla="*/ 5761971 w 12192000"/>
              <a:gd name="connsiteY127" fmla="*/ 1033734 h 6858000"/>
              <a:gd name="connsiteX128" fmla="*/ 5773540 w 12192000"/>
              <a:gd name="connsiteY128" fmla="*/ 1033856 h 6858000"/>
              <a:gd name="connsiteX129" fmla="*/ 5776570 w 12192000"/>
              <a:gd name="connsiteY129" fmla="*/ 1036895 h 6858000"/>
              <a:gd name="connsiteX130" fmla="*/ 5793773 w 12192000"/>
              <a:gd name="connsiteY130" fmla="*/ 1035545 h 6858000"/>
              <a:gd name="connsiteX131" fmla="*/ 5795838 w 12192000"/>
              <a:gd name="connsiteY131" fmla="*/ 1034257 h 6858000"/>
              <a:gd name="connsiteX132" fmla="*/ 5809690 w 12192000"/>
              <a:gd name="connsiteY132" fmla="*/ 1037362 h 6858000"/>
              <a:gd name="connsiteX133" fmla="*/ 5863754 w 12192000"/>
              <a:gd name="connsiteY133" fmla="*/ 1040299 h 6858000"/>
              <a:gd name="connsiteX134" fmla="*/ 5968435 w 12192000"/>
              <a:gd name="connsiteY134" fmla="*/ 1017636 h 6858000"/>
              <a:gd name="connsiteX135" fmla="*/ 6068454 w 12192000"/>
              <a:gd name="connsiteY135" fmla="*/ 1009716 h 6858000"/>
              <a:gd name="connsiteX136" fmla="*/ 6139102 w 12192000"/>
              <a:gd name="connsiteY136" fmla="*/ 984167 h 6858000"/>
              <a:gd name="connsiteX137" fmla="*/ 6186599 w 12192000"/>
              <a:gd name="connsiteY137" fmla="*/ 961678 h 6858000"/>
              <a:gd name="connsiteX138" fmla="*/ 6274484 w 12192000"/>
              <a:gd name="connsiteY138" fmla="*/ 939094 h 6858000"/>
              <a:gd name="connsiteX139" fmla="*/ 6371752 w 12192000"/>
              <a:gd name="connsiteY139" fmla="*/ 918398 h 6858000"/>
              <a:gd name="connsiteX140" fmla="*/ 6457059 w 12192000"/>
              <a:gd name="connsiteY140" fmla="*/ 864371 h 6858000"/>
              <a:gd name="connsiteX141" fmla="*/ 6523536 w 12192000"/>
              <a:gd name="connsiteY141" fmla="*/ 826802 h 6858000"/>
              <a:gd name="connsiteX142" fmla="*/ 6533184 w 12192000"/>
              <a:gd name="connsiteY142" fmla="*/ 810331 h 6858000"/>
              <a:gd name="connsiteX143" fmla="*/ 6539300 w 12192000"/>
              <a:gd name="connsiteY143" fmla="*/ 805698 h 6858000"/>
              <a:gd name="connsiteX144" fmla="*/ 6557245 w 12192000"/>
              <a:gd name="connsiteY144" fmla="*/ 787962 h 6858000"/>
              <a:gd name="connsiteX145" fmla="*/ 6568035 w 12192000"/>
              <a:gd name="connsiteY145" fmla="*/ 778358 h 6858000"/>
              <a:gd name="connsiteX146" fmla="*/ 6572515 w 12192000"/>
              <a:gd name="connsiteY146" fmla="*/ 774739 h 6858000"/>
              <a:gd name="connsiteX147" fmla="*/ 6586060 w 12192000"/>
              <a:gd name="connsiteY147" fmla="*/ 770792 h 6858000"/>
              <a:gd name="connsiteX148" fmla="*/ 6614545 w 12192000"/>
              <a:gd name="connsiteY148" fmla="*/ 750306 h 6858000"/>
              <a:gd name="connsiteX149" fmla="*/ 6614604 w 12192000"/>
              <a:gd name="connsiteY149" fmla="*/ 743760 h 6858000"/>
              <a:gd name="connsiteX150" fmla="*/ 6635866 w 12192000"/>
              <a:gd name="connsiteY150" fmla="*/ 726010 h 6858000"/>
              <a:gd name="connsiteX151" fmla="*/ 6663187 w 12192000"/>
              <a:gd name="connsiteY151" fmla="*/ 705380 h 6858000"/>
              <a:gd name="connsiteX152" fmla="*/ 6722323 w 12192000"/>
              <a:gd name="connsiteY152" fmla="*/ 671648 h 6858000"/>
              <a:gd name="connsiteX153" fmla="*/ 6759291 w 12192000"/>
              <a:gd name="connsiteY153" fmla="*/ 642944 h 6858000"/>
              <a:gd name="connsiteX154" fmla="*/ 6773171 w 12192000"/>
              <a:gd name="connsiteY154" fmla="*/ 638585 h 6858000"/>
              <a:gd name="connsiteX155" fmla="*/ 6847081 w 12192000"/>
              <a:gd name="connsiteY155" fmla="*/ 592423 h 6858000"/>
              <a:gd name="connsiteX156" fmla="*/ 6867977 w 12192000"/>
              <a:gd name="connsiteY156" fmla="*/ 579587 h 6858000"/>
              <a:gd name="connsiteX157" fmla="*/ 6882252 w 12192000"/>
              <a:gd name="connsiteY157" fmla="*/ 564199 h 6858000"/>
              <a:gd name="connsiteX158" fmla="*/ 6882345 w 12192000"/>
              <a:gd name="connsiteY158" fmla="*/ 556833 h 6858000"/>
              <a:gd name="connsiteX159" fmla="*/ 6893246 w 12192000"/>
              <a:gd name="connsiteY159" fmla="*/ 549076 h 6858000"/>
              <a:gd name="connsiteX160" fmla="*/ 6895376 w 12192000"/>
              <a:gd name="connsiteY160" fmla="*/ 546100 h 6858000"/>
              <a:gd name="connsiteX161" fmla="*/ 6908355 w 12192000"/>
              <a:gd name="connsiteY161" fmla="*/ 529959 h 6858000"/>
              <a:gd name="connsiteX162" fmla="*/ 6955205 w 12192000"/>
              <a:gd name="connsiteY162" fmla="*/ 518106 h 6858000"/>
              <a:gd name="connsiteX163" fmla="*/ 6997103 w 12192000"/>
              <a:gd name="connsiteY163" fmla="*/ 484925 h 6858000"/>
              <a:gd name="connsiteX164" fmla="*/ 7180241 w 12192000"/>
              <a:gd name="connsiteY164" fmla="*/ 374004 h 6858000"/>
              <a:gd name="connsiteX165" fmla="*/ 7262607 w 12192000"/>
              <a:gd name="connsiteY165" fmla="*/ 308748 h 6858000"/>
              <a:gd name="connsiteX166" fmla="*/ 7394976 w 12192000"/>
              <a:gd name="connsiteY166" fmla="*/ 273220 h 6858000"/>
              <a:gd name="connsiteX167" fmla="*/ 7524093 w 12192000"/>
              <a:gd name="connsiteY167" fmla="*/ 189883 h 6858000"/>
              <a:gd name="connsiteX168" fmla="*/ 7539273 w 12192000"/>
              <a:gd name="connsiteY168" fmla="*/ 191263 h 6858000"/>
              <a:gd name="connsiteX169" fmla="*/ 7554514 w 12192000"/>
              <a:gd name="connsiteY169" fmla="*/ 187916 h 6858000"/>
              <a:gd name="connsiteX170" fmla="*/ 7555825 w 12192000"/>
              <a:gd name="connsiteY170" fmla="*/ 186035 h 6858000"/>
              <a:gd name="connsiteX171" fmla="*/ 7571893 w 12192000"/>
              <a:gd name="connsiteY171" fmla="*/ 177778 h 6858000"/>
              <a:gd name="connsiteX172" fmla="*/ 7611243 w 12192000"/>
              <a:gd name="connsiteY172" fmla="*/ 167289 h 6858000"/>
              <a:gd name="connsiteX173" fmla="*/ 7614728 w 12192000"/>
              <a:gd name="connsiteY173" fmla="*/ 163681 h 6858000"/>
              <a:gd name="connsiteX174" fmla="*/ 7648567 w 12192000"/>
              <a:gd name="connsiteY174" fmla="*/ 149700 h 6858000"/>
              <a:gd name="connsiteX175" fmla="*/ 7656327 w 12192000"/>
              <a:gd name="connsiteY175" fmla="*/ 139639 h 6858000"/>
              <a:gd name="connsiteX176" fmla="*/ 7703021 w 12192000"/>
              <a:gd name="connsiteY176" fmla="*/ 78935 h 6858000"/>
              <a:gd name="connsiteX177" fmla="*/ 7738255 w 12192000"/>
              <a:gd name="connsiteY177" fmla="*/ 64237 h 6858000"/>
              <a:gd name="connsiteX178" fmla="*/ 7745133 w 12192000"/>
              <a:gd name="connsiteY178" fmla="*/ 60670 h 6858000"/>
              <a:gd name="connsiteX179" fmla="*/ 7745182 w 12192000"/>
              <a:gd name="connsiteY179" fmla="*/ 60346 h 6858000"/>
              <a:gd name="connsiteX180" fmla="*/ 7752264 w 12192000"/>
              <a:gd name="connsiteY180" fmla="*/ 56083 h 6858000"/>
              <a:gd name="connsiteX181" fmla="*/ 7799097 w 12192000"/>
              <a:gd name="connsiteY181" fmla="*/ 17440 h 6858000"/>
              <a:gd name="connsiteX182" fmla="*/ 7823887 w 12192000"/>
              <a:gd name="connsiteY182" fmla="*/ 4972 h 6858000"/>
              <a:gd name="connsiteX183" fmla="*/ 7829211 w 12192000"/>
              <a:gd name="connsiteY183" fmla="*/ 1 h 6858000"/>
              <a:gd name="connsiteX184" fmla="*/ 12192000 w 12192000"/>
              <a:gd name="connsiteY184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46240 w 12192000"/>
              <a:gd name="connsiteY61" fmla="*/ 6779802 h 6858000"/>
              <a:gd name="connsiteX62" fmla="*/ 8732828 w 12192000"/>
              <a:gd name="connsiteY62" fmla="*/ 6773889 h 6858000"/>
              <a:gd name="connsiteX63" fmla="*/ 8636794 w 12192000"/>
              <a:gd name="connsiteY63" fmla="*/ 6858000 h 6858000"/>
              <a:gd name="connsiteX64" fmla="*/ 0 w 12192000"/>
              <a:gd name="connsiteY64" fmla="*/ 6858000 h 6858000"/>
              <a:gd name="connsiteX65" fmla="*/ 0 w 12192000"/>
              <a:gd name="connsiteY65" fmla="*/ 3836508 h 6858000"/>
              <a:gd name="connsiteX66" fmla="*/ 37207 w 12192000"/>
              <a:gd name="connsiteY66" fmla="*/ 3824491 h 6858000"/>
              <a:gd name="connsiteX67" fmla="*/ 90920 w 12192000"/>
              <a:gd name="connsiteY67" fmla="*/ 3789812 h 6858000"/>
              <a:gd name="connsiteX68" fmla="*/ 140932 w 12192000"/>
              <a:gd name="connsiteY68" fmla="*/ 3738163 h 6858000"/>
              <a:gd name="connsiteX69" fmla="*/ 236689 w 12192000"/>
              <a:gd name="connsiteY69" fmla="*/ 3681095 h 6858000"/>
              <a:gd name="connsiteX70" fmla="*/ 333479 w 12192000"/>
              <a:gd name="connsiteY70" fmla="*/ 3627276 h 6858000"/>
              <a:gd name="connsiteX71" fmla="*/ 369484 w 12192000"/>
              <a:gd name="connsiteY71" fmla="*/ 3609091 h 6858000"/>
              <a:gd name="connsiteX72" fmla="*/ 429423 w 12192000"/>
              <a:gd name="connsiteY72" fmla="*/ 3570939 h 6858000"/>
              <a:gd name="connsiteX73" fmla="*/ 469337 w 12192000"/>
              <a:gd name="connsiteY73" fmla="*/ 3546859 h 6858000"/>
              <a:gd name="connsiteX74" fmla="*/ 483952 w 12192000"/>
              <a:gd name="connsiteY74" fmla="*/ 3557464 h 6858000"/>
              <a:gd name="connsiteX75" fmla="*/ 522954 w 12192000"/>
              <a:gd name="connsiteY75" fmla="*/ 3539438 h 6858000"/>
              <a:gd name="connsiteX76" fmla="*/ 551997 w 12192000"/>
              <a:gd name="connsiteY76" fmla="*/ 3507842 h 6858000"/>
              <a:gd name="connsiteX77" fmla="*/ 596600 w 12192000"/>
              <a:gd name="connsiteY77" fmla="*/ 3480865 h 6858000"/>
              <a:gd name="connsiteX78" fmla="*/ 623158 w 12192000"/>
              <a:gd name="connsiteY78" fmla="*/ 3464594 h 6858000"/>
              <a:gd name="connsiteX79" fmla="*/ 702904 w 12192000"/>
              <a:gd name="connsiteY79" fmla="*/ 3431829 h 6858000"/>
              <a:gd name="connsiteX80" fmla="*/ 857212 w 12192000"/>
              <a:gd name="connsiteY80" fmla="*/ 3403321 h 6858000"/>
              <a:gd name="connsiteX81" fmla="*/ 898172 w 12192000"/>
              <a:gd name="connsiteY81" fmla="*/ 3386959 h 6858000"/>
              <a:gd name="connsiteX82" fmla="*/ 901751 w 12192000"/>
              <a:gd name="connsiteY82" fmla="*/ 3380555 h 6858000"/>
              <a:gd name="connsiteX83" fmla="*/ 967578 w 12192000"/>
              <a:gd name="connsiteY83" fmla="*/ 3373669 h 6858000"/>
              <a:gd name="connsiteX84" fmla="*/ 1045368 w 12192000"/>
              <a:gd name="connsiteY84" fmla="*/ 3331541 h 6858000"/>
              <a:gd name="connsiteX85" fmla="*/ 1101113 w 12192000"/>
              <a:gd name="connsiteY85" fmla="*/ 3294600 h 6858000"/>
              <a:gd name="connsiteX86" fmla="*/ 1133643 w 12192000"/>
              <a:gd name="connsiteY86" fmla="*/ 3276113 h 6858000"/>
              <a:gd name="connsiteX87" fmla="*/ 1155901 w 12192000"/>
              <a:gd name="connsiteY87" fmla="*/ 3260191 h 6858000"/>
              <a:gd name="connsiteX88" fmla="*/ 1220158 w 12192000"/>
              <a:gd name="connsiteY88" fmla="*/ 3232949 h 6858000"/>
              <a:gd name="connsiteX89" fmla="*/ 1278031 w 12192000"/>
              <a:gd name="connsiteY89" fmla="*/ 3213861 h 6858000"/>
              <a:gd name="connsiteX90" fmla="*/ 1289250 w 12192000"/>
              <a:gd name="connsiteY90" fmla="*/ 3207669 h 6858000"/>
              <a:gd name="connsiteX91" fmla="*/ 4904630 w 12192000"/>
              <a:gd name="connsiteY91" fmla="*/ 1350817 h 6858000"/>
              <a:gd name="connsiteX92" fmla="*/ 4910012 w 12192000"/>
              <a:gd name="connsiteY92" fmla="*/ 1347430 h 6858000"/>
              <a:gd name="connsiteX93" fmla="*/ 4924576 w 12192000"/>
              <a:gd name="connsiteY93" fmla="*/ 1351883 h 6858000"/>
              <a:gd name="connsiteX94" fmla="*/ 4940188 w 12192000"/>
              <a:gd name="connsiteY94" fmla="*/ 1351724 h 6858000"/>
              <a:gd name="connsiteX95" fmla="*/ 4941860 w 12192000"/>
              <a:gd name="connsiteY95" fmla="*/ 1350153 h 6858000"/>
              <a:gd name="connsiteX96" fmla="*/ 4959299 w 12192000"/>
              <a:gd name="connsiteY96" fmla="*/ 1345355 h 6858000"/>
              <a:gd name="connsiteX97" fmla="*/ 4975714 w 12192000"/>
              <a:gd name="connsiteY97" fmla="*/ 1345087 h 6858000"/>
              <a:gd name="connsiteX98" fmla="*/ 5040165 w 12192000"/>
              <a:gd name="connsiteY98" fmla="*/ 1333553 h 6858000"/>
              <a:gd name="connsiteX99" fmla="*/ 5049850 w 12192000"/>
              <a:gd name="connsiteY99" fmla="*/ 1325297 h 6858000"/>
              <a:gd name="connsiteX100" fmla="*/ 5068163 w 12192000"/>
              <a:gd name="connsiteY100" fmla="*/ 1314579 h 6858000"/>
              <a:gd name="connsiteX101" fmla="*/ 5108164 w 12192000"/>
              <a:gd name="connsiteY101" fmla="*/ 1275441 h 6858000"/>
              <a:gd name="connsiteX102" fmla="*/ 5145695 w 12192000"/>
              <a:gd name="connsiteY102" fmla="*/ 1268260 h 6858000"/>
              <a:gd name="connsiteX103" fmla="*/ 5153165 w 12192000"/>
              <a:gd name="connsiteY103" fmla="*/ 1266176 h 6858000"/>
              <a:gd name="connsiteX104" fmla="*/ 5153283 w 12192000"/>
              <a:gd name="connsiteY104" fmla="*/ 1265871 h 6858000"/>
              <a:gd name="connsiteX105" fmla="*/ 5161097 w 12192000"/>
              <a:gd name="connsiteY105" fmla="*/ 1263147 h 6858000"/>
              <a:gd name="connsiteX106" fmla="*/ 5166791 w 12192000"/>
              <a:gd name="connsiteY106" fmla="*/ 1262375 h 6858000"/>
              <a:gd name="connsiteX107" fmla="*/ 5181286 w 12192000"/>
              <a:gd name="connsiteY107" fmla="*/ 1258331 h 6858000"/>
              <a:gd name="connsiteX108" fmla="*/ 5186056 w 12192000"/>
              <a:gd name="connsiteY108" fmla="*/ 1255184 h 6858000"/>
              <a:gd name="connsiteX109" fmla="*/ 5187631 w 12192000"/>
              <a:gd name="connsiteY109" fmla="*/ 1251408 h 6858000"/>
              <a:gd name="connsiteX110" fmla="*/ 5188998 w 12192000"/>
              <a:gd name="connsiteY110" fmla="*/ 1251394 h 6858000"/>
              <a:gd name="connsiteX111" fmla="*/ 5214959 w 12192000"/>
              <a:gd name="connsiteY111" fmla="*/ 1234908 h 6858000"/>
              <a:gd name="connsiteX112" fmla="*/ 5274566 w 12192000"/>
              <a:gd name="connsiteY112" fmla="*/ 1207962 h 6858000"/>
              <a:gd name="connsiteX113" fmla="*/ 5309217 w 12192000"/>
              <a:gd name="connsiteY113" fmla="*/ 1196595 h 6858000"/>
              <a:gd name="connsiteX114" fmla="*/ 5403571 w 12192000"/>
              <a:gd name="connsiteY114" fmla="*/ 1161012 h 6858000"/>
              <a:gd name="connsiteX115" fmla="*/ 5497846 w 12192000"/>
              <a:gd name="connsiteY115" fmla="*/ 1121918 h 6858000"/>
              <a:gd name="connsiteX116" fmla="*/ 5542531 w 12192000"/>
              <a:gd name="connsiteY116" fmla="*/ 1083441 h 6858000"/>
              <a:gd name="connsiteX117" fmla="*/ 5547922 w 12192000"/>
              <a:gd name="connsiteY117" fmla="*/ 1081158 h 6858000"/>
              <a:gd name="connsiteX118" fmla="*/ 5562240 w 12192000"/>
              <a:gd name="connsiteY118" fmla="*/ 1079976 h 6858000"/>
              <a:gd name="connsiteX119" fmla="*/ 5567557 w 12192000"/>
              <a:gd name="connsiteY119" fmla="*/ 1080365 h 6858000"/>
              <a:gd name="connsiteX120" fmla="*/ 5575481 w 12192000"/>
              <a:gd name="connsiteY120" fmla="*/ 1079159 h 6858000"/>
              <a:gd name="connsiteX121" fmla="*/ 5575697 w 12192000"/>
              <a:gd name="connsiteY121" fmla="*/ 1078866 h 6858000"/>
              <a:gd name="connsiteX122" fmla="*/ 5583080 w 12192000"/>
              <a:gd name="connsiteY122" fmla="*/ 1078256 h 6858000"/>
              <a:gd name="connsiteX123" fmla="*/ 5668891 w 12192000"/>
              <a:gd name="connsiteY123" fmla="*/ 1046185 h 6858000"/>
              <a:gd name="connsiteX124" fmla="*/ 5689077 w 12192000"/>
              <a:gd name="connsiteY124" fmla="*/ 1038844 h 6858000"/>
              <a:gd name="connsiteX125" fmla="*/ 5699968 w 12192000"/>
              <a:gd name="connsiteY125" fmla="*/ 1033504 h 6858000"/>
              <a:gd name="connsiteX126" fmla="*/ 5761971 w 12192000"/>
              <a:gd name="connsiteY126" fmla="*/ 1033734 h 6858000"/>
              <a:gd name="connsiteX127" fmla="*/ 5773540 w 12192000"/>
              <a:gd name="connsiteY127" fmla="*/ 1033856 h 6858000"/>
              <a:gd name="connsiteX128" fmla="*/ 5776570 w 12192000"/>
              <a:gd name="connsiteY128" fmla="*/ 1036895 h 6858000"/>
              <a:gd name="connsiteX129" fmla="*/ 5793773 w 12192000"/>
              <a:gd name="connsiteY129" fmla="*/ 1035545 h 6858000"/>
              <a:gd name="connsiteX130" fmla="*/ 5795838 w 12192000"/>
              <a:gd name="connsiteY130" fmla="*/ 1034257 h 6858000"/>
              <a:gd name="connsiteX131" fmla="*/ 5809690 w 12192000"/>
              <a:gd name="connsiteY131" fmla="*/ 1037362 h 6858000"/>
              <a:gd name="connsiteX132" fmla="*/ 5863754 w 12192000"/>
              <a:gd name="connsiteY132" fmla="*/ 1040299 h 6858000"/>
              <a:gd name="connsiteX133" fmla="*/ 5968435 w 12192000"/>
              <a:gd name="connsiteY133" fmla="*/ 1017636 h 6858000"/>
              <a:gd name="connsiteX134" fmla="*/ 6068454 w 12192000"/>
              <a:gd name="connsiteY134" fmla="*/ 1009716 h 6858000"/>
              <a:gd name="connsiteX135" fmla="*/ 6139102 w 12192000"/>
              <a:gd name="connsiteY135" fmla="*/ 984167 h 6858000"/>
              <a:gd name="connsiteX136" fmla="*/ 6186599 w 12192000"/>
              <a:gd name="connsiteY136" fmla="*/ 961678 h 6858000"/>
              <a:gd name="connsiteX137" fmla="*/ 6274484 w 12192000"/>
              <a:gd name="connsiteY137" fmla="*/ 939094 h 6858000"/>
              <a:gd name="connsiteX138" fmla="*/ 6371752 w 12192000"/>
              <a:gd name="connsiteY138" fmla="*/ 918398 h 6858000"/>
              <a:gd name="connsiteX139" fmla="*/ 6457059 w 12192000"/>
              <a:gd name="connsiteY139" fmla="*/ 864371 h 6858000"/>
              <a:gd name="connsiteX140" fmla="*/ 6523536 w 12192000"/>
              <a:gd name="connsiteY140" fmla="*/ 826802 h 6858000"/>
              <a:gd name="connsiteX141" fmla="*/ 6533184 w 12192000"/>
              <a:gd name="connsiteY141" fmla="*/ 810331 h 6858000"/>
              <a:gd name="connsiteX142" fmla="*/ 6539300 w 12192000"/>
              <a:gd name="connsiteY142" fmla="*/ 805698 h 6858000"/>
              <a:gd name="connsiteX143" fmla="*/ 6557245 w 12192000"/>
              <a:gd name="connsiteY143" fmla="*/ 787962 h 6858000"/>
              <a:gd name="connsiteX144" fmla="*/ 6568035 w 12192000"/>
              <a:gd name="connsiteY144" fmla="*/ 778358 h 6858000"/>
              <a:gd name="connsiteX145" fmla="*/ 6572515 w 12192000"/>
              <a:gd name="connsiteY145" fmla="*/ 774739 h 6858000"/>
              <a:gd name="connsiteX146" fmla="*/ 6586060 w 12192000"/>
              <a:gd name="connsiteY146" fmla="*/ 770792 h 6858000"/>
              <a:gd name="connsiteX147" fmla="*/ 6614545 w 12192000"/>
              <a:gd name="connsiteY147" fmla="*/ 750306 h 6858000"/>
              <a:gd name="connsiteX148" fmla="*/ 6614604 w 12192000"/>
              <a:gd name="connsiteY148" fmla="*/ 743760 h 6858000"/>
              <a:gd name="connsiteX149" fmla="*/ 6635866 w 12192000"/>
              <a:gd name="connsiteY149" fmla="*/ 726010 h 6858000"/>
              <a:gd name="connsiteX150" fmla="*/ 6663187 w 12192000"/>
              <a:gd name="connsiteY150" fmla="*/ 705380 h 6858000"/>
              <a:gd name="connsiteX151" fmla="*/ 6722323 w 12192000"/>
              <a:gd name="connsiteY151" fmla="*/ 671648 h 6858000"/>
              <a:gd name="connsiteX152" fmla="*/ 6759291 w 12192000"/>
              <a:gd name="connsiteY152" fmla="*/ 642944 h 6858000"/>
              <a:gd name="connsiteX153" fmla="*/ 6773171 w 12192000"/>
              <a:gd name="connsiteY153" fmla="*/ 638585 h 6858000"/>
              <a:gd name="connsiteX154" fmla="*/ 6847081 w 12192000"/>
              <a:gd name="connsiteY154" fmla="*/ 592423 h 6858000"/>
              <a:gd name="connsiteX155" fmla="*/ 6867977 w 12192000"/>
              <a:gd name="connsiteY155" fmla="*/ 579587 h 6858000"/>
              <a:gd name="connsiteX156" fmla="*/ 6882252 w 12192000"/>
              <a:gd name="connsiteY156" fmla="*/ 564199 h 6858000"/>
              <a:gd name="connsiteX157" fmla="*/ 6882345 w 12192000"/>
              <a:gd name="connsiteY157" fmla="*/ 556833 h 6858000"/>
              <a:gd name="connsiteX158" fmla="*/ 6893246 w 12192000"/>
              <a:gd name="connsiteY158" fmla="*/ 549076 h 6858000"/>
              <a:gd name="connsiteX159" fmla="*/ 6895376 w 12192000"/>
              <a:gd name="connsiteY159" fmla="*/ 546100 h 6858000"/>
              <a:gd name="connsiteX160" fmla="*/ 6908355 w 12192000"/>
              <a:gd name="connsiteY160" fmla="*/ 529959 h 6858000"/>
              <a:gd name="connsiteX161" fmla="*/ 6955205 w 12192000"/>
              <a:gd name="connsiteY161" fmla="*/ 518106 h 6858000"/>
              <a:gd name="connsiteX162" fmla="*/ 6997103 w 12192000"/>
              <a:gd name="connsiteY162" fmla="*/ 484925 h 6858000"/>
              <a:gd name="connsiteX163" fmla="*/ 7180241 w 12192000"/>
              <a:gd name="connsiteY163" fmla="*/ 374004 h 6858000"/>
              <a:gd name="connsiteX164" fmla="*/ 7262607 w 12192000"/>
              <a:gd name="connsiteY164" fmla="*/ 308748 h 6858000"/>
              <a:gd name="connsiteX165" fmla="*/ 7394976 w 12192000"/>
              <a:gd name="connsiteY165" fmla="*/ 273220 h 6858000"/>
              <a:gd name="connsiteX166" fmla="*/ 7524093 w 12192000"/>
              <a:gd name="connsiteY166" fmla="*/ 189883 h 6858000"/>
              <a:gd name="connsiteX167" fmla="*/ 7539273 w 12192000"/>
              <a:gd name="connsiteY167" fmla="*/ 191263 h 6858000"/>
              <a:gd name="connsiteX168" fmla="*/ 7554514 w 12192000"/>
              <a:gd name="connsiteY168" fmla="*/ 187916 h 6858000"/>
              <a:gd name="connsiteX169" fmla="*/ 7555825 w 12192000"/>
              <a:gd name="connsiteY169" fmla="*/ 186035 h 6858000"/>
              <a:gd name="connsiteX170" fmla="*/ 7571893 w 12192000"/>
              <a:gd name="connsiteY170" fmla="*/ 177778 h 6858000"/>
              <a:gd name="connsiteX171" fmla="*/ 7611243 w 12192000"/>
              <a:gd name="connsiteY171" fmla="*/ 167289 h 6858000"/>
              <a:gd name="connsiteX172" fmla="*/ 7614728 w 12192000"/>
              <a:gd name="connsiteY172" fmla="*/ 163681 h 6858000"/>
              <a:gd name="connsiteX173" fmla="*/ 7648567 w 12192000"/>
              <a:gd name="connsiteY173" fmla="*/ 149700 h 6858000"/>
              <a:gd name="connsiteX174" fmla="*/ 7656327 w 12192000"/>
              <a:gd name="connsiteY174" fmla="*/ 139639 h 6858000"/>
              <a:gd name="connsiteX175" fmla="*/ 7703021 w 12192000"/>
              <a:gd name="connsiteY175" fmla="*/ 78935 h 6858000"/>
              <a:gd name="connsiteX176" fmla="*/ 7738255 w 12192000"/>
              <a:gd name="connsiteY176" fmla="*/ 64237 h 6858000"/>
              <a:gd name="connsiteX177" fmla="*/ 7745133 w 12192000"/>
              <a:gd name="connsiteY177" fmla="*/ 60670 h 6858000"/>
              <a:gd name="connsiteX178" fmla="*/ 7745182 w 12192000"/>
              <a:gd name="connsiteY178" fmla="*/ 60346 h 6858000"/>
              <a:gd name="connsiteX179" fmla="*/ 7752264 w 12192000"/>
              <a:gd name="connsiteY179" fmla="*/ 56083 h 6858000"/>
              <a:gd name="connsiteX180" fmla="*/ 7799097 w 12192000"/>
              <a:gd name="connsiteY180" fmla="*/ 17440 h 6858000"/>
              <a:gd name="connsiteX181" fmla="*/ 7823887 w 12192000"/>
              <a:gd name="connsiteY181" fmla="*/ 4972 h 6858000"/>
              <a:gd name="connsiteX182" fmla="*/ 7829211 w 12192000"/>
              <a:gd name="connsiteY182" fmla="*/ 1 h 6858000"/>
              <a:gd name="connsiteX183" fmla="*/ 12192000 w 12192000"/>
              <a:gd name="connsiteY183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46240 w 12192000"/>
              <a:gd name="connsiteY61" fmla="*/ 6779802 h 6858000"/>
              <a:gd name="connsiteX62" fmla="*/ 8636794 w 12192000"/>
              <a:gd name="connsiteY62" fmla="*/ 6858000 h 6858000"/>
              <a:gd name="connsiteX63" fmla="*/ 0 w 12192000"/>
              <a:gd name="connsiteY63" fmla="*/ 6858000 h 6858000"/>
              <a:gd name="connsiteX64" fmla="*/ 0 w 12192000"/>
              <a:gd name="connsiteY64" fmla="*/ 3836508 h 6858000"/>
              <a:gd name="connsiteX65" fmla="*/ 37207 w 12192000"/>
              <a:gd name="connsiteY65" fmla="*/ 3824491 h 6858000"/>
              <a:gd name="connsiteX66" fmla="*/ 90920 w 12192000"/>
              <a:gd name="connsiteY66" fmla="*/ 3789812 h 6858000"/>
              <a:gd name="connsiteX67" fmla="*/ 140932 w 12192000"/>
              <a:gd name="connsiteY67" fmla="*/ 3738163 h 6858000"/>
              <a:gd name="connsiteX68" fmla="*/ 236689 w 12192000"/>
              <a:gd name="connsiteY68" fmla="*/ 3681095 h 6858000"/>
              <a:gd name="connsiteX69" fmla="*/ 333479 w 12192000"/>
              <a:gd name="connsiteY69" fmla="*/ 3627276 h 6858000"/>
              <a:gd name="connsiteX70" fmla="*/ 369484 w 12192000"/>
              <a:gd name="connsiteY70" fmla="*/ 3609091 h 6858000"/>
              <a:gd name="connsiteX71" fmla="*/ 429423 w 12192000"/>
              <a:gd name="connsiteY71" fmla="*/ 3570939 h 6858000"/>
              <a:gd name="connsiteX72" fmla="*/ 469337 w 12192000"/>
              <a:gd name="connsiteY72" fmla="*/ 3546859 h 6858000"/>
              <a:gd name="connsiteX73" fmla="*/ 483952 w 12192000"/>
              <a:gd name="connsiteY73" fmla="*/ 3557464 h 6858000"/>
              <a:gd name="connsiteX74" fmla="*/ 522954 w 12192000"/>
              <a:gd name="connsiteY74" fmla="*/ 3539438 h 6858000"/>
              <a:gd name="connsiteX75" fmla="*/ 551997 w 12192000"/>
              <a:gd name="connsiteY75" fmla="*/ 3507842 h 6858000"/>
              <a:gd name="connsiteX76" fmla="*/ 596600 w 12192000"/>
              <a:gd name="connsiteY76" fmla="*/ 3480865 h 6858000"/>
              <a:gd name="connsiteX77" fmla="*/ 623158 w 12192000"/>
              <a:gd name="connsiteY77" fmla="*/ 3464594 h 6858000"/>
              <a:gd name="connsiteX78" fmla="*/ 702904 w 12192000"/>
              <a:gd name="connsiteY78" fmla="*/ 3431829 h 6858000"/>
              <a:gd name="connsiteX79" fmla="*/ 857212 w 12192000"/>
              <a:gd name="connsiteY79" fmla="*/ 3403321 h 6858000"/>
              <a:gd name="connsiteX80" fmla="*/ 898172 w 12192000"/>
              <a:gd name="connsiteY80" fmla="*/ 3386959 h 6858000"/>
              <a:gd name="connsiteX81" fmla="*/ 901751 w 12192000"/>
              <a:gd name="connsiteY81" fmla="*/ 3380555 h 6858000"/>
              <a:gd name="connsiteX82" fmla="*/ 967578 w 12192000"/>
              <a:gd name="connsiteY82" fmla="*/ 3373669 h 6858000"/>
              <a:gd name="connsiteX83" fmla="*/ 1045368 w 12192000"/>
              <a:gd name="connsiteY83" fmla="*/ 3331541 h 6858000"/>
              <a:gd name="connsiteX84" fmla="*/ 1101113 w 12192000"/>
              <a:gd name="connsiteY84" fmla="*/ 3294600 h 6858000"/>
              <a:gd name="connsiteX85" fmla="*/ 1133643 w 12192000"/>
              <a:gd name="connsiteY85" fmla="*/ 3276113 h 6858000"/>
              <a:gd name="connsiteX86" fmla="*/ 1155901 w 12192000"/>
              <a:gd name="connsiteY86" fmla="*/ 3260191 h 6858000"/>
              <a:gd name="connsiteX87" fmla="*/ 1220158 w 12192000"/>
              <a:gd name="connsiteY87" fmla="*/ 3232949 h 6858000"/>
              <a:gd name="connsiteX88" fmla="*/ 1278031 w 12192000"/>
              <a:gd name="connsiteY88" fmla="*/ 3213861 h 6858000"/>
              <a:gd name="connsiteX89" fmla="*/ 1289250 w 12192000"/>
              <a:gd name="connsiteY89" fmla="*/ 3207669 h 6858000"/>
              <a:gd name="connsiteX90" fmla="*/ 4904630 w 12192000"/>
              <a:gd name="connsiteY90" fmla="*/ 1350817 h 6858000"/>
              <a:gd name="connsiteX91" fmla="*/ 4910012 w 12192000"/>
              <a:gd name="connsiteY91" fmla="*/ 1347430 h 6858000"/>
              <a:gd name="connsiteX92" fmla="*/ 4924576 w 12192000"/>
              <a:gd name="connsiteY92" fmla="*/ 1351883 h 6858000"/>
              <a:gd name="connsiteX93" fmla="*/ 4940188 w 12192000"/>
              <a:gd name="connsiteY93" fmla="*/ 1351724 h 6858000"/>
              <a:gd name="connsiteX94" fmla="*/ 4941860 w 12192000"/>
              <a:gd name="connsiteY94" fmla="*/ 1350153 h 6858000"/>
              <a:gd name="connsiteX95" fmla="*/ 4959299 w 12192000"/>
              <a:gd name="connsiteY95" fmla="*/ 1345355 h 6858000"/>
              <a:gd name="connsiteX96" fmla="*/ 4975714 w 12192000"/>
              <a:gd name="connsiteY96" fmla="*/ 1345087 h 6858000"/>
              <a:gd name="connsiteX97" fmla="*/ 5040165 w 12192000"/>
              <a:gd name="connsiteY97" fmla="*/ 1333553 h 6858000"/>
              <a:gd name="connsiteX98" fmla="*/ 5049850 w 12192000"/>
              <a:gd name="connsiteY98" fmla="*/ 1325297 h 6858000"/>
              <a:gd name="connsiteX99" fmla="*/ 5068163 w 12192000"/>
              <a:gd name="connsiteY99" fmla="*/ 1314579 h 6858000"/>
              <a:gd name="connsiteX100" fmla="*/ 5108164 w 12192000"/>
              <a:gd name="connsiteY100" fmla="*/ 1275441 h 6858000"/>
              <a:gd name="connsiteX101" fmla="*/ 5145695 w 12192000"/>
              <a:gd name="connsiteY101" fmla="*/ 1268260 h 6858000"/>
              <a:gd name="connsiteX102" fmla="*/ 5153165 w 12192000"/>
              <a:gd name="connsiteY102" fmla="*/ 1266176 h 6858000"/>
              <a:gd name="connsiteX103" fmla="*/ 5153283 w 12192000"/>
              <a:gd name="connsiteY103" fmla="*/ 1265871 h 6858000"/>
              <a:gd name="connsiteX104" fmla="*/ 5161097 w 12192000"/>
              <a:gd name="connsiteY104" fmla="*/ 1263147 h 6858000"/>
              <a:gd name="connsiteX105" fmla="*/ 5166791 w 12192000"/>
              <a:gd name="connsiteY105" fmla="*/ 1262375 h 6858000"/>
              <a:gd name="connsiteX106" fmla="*/ 5181286 w 12192000"/>
              <a:gd name="connsiteY106" fmla="*/ 1258331 h 6858000"/>
              <a:gd name="connsiteX107" fmla="*/ 5186056 w 12192000"/>
              <a:gd name="connsiteY107" fmla="*/ 1255184 h 6858000"/>
              <a:gd name="connsiteX108" fmla="*/ 5187631 w 12192000"/>
              <a:gd name="connsiteY108" fmla="*/ 1251408 h 6858000"/>
              <a:gd name="connsiteX109" fmla="*/ 5188998 w 12192000"/>
              <a:gd name="connsiteY109" fmla="*/ 1251394 h 6858000"/>
              <a:gd name="connsiteX110" fmla="*/ 5214959 w 12192000"/>
              <a:gd name="connsiteY110" fmla="*/ 1234908 h 6858000"/>
              <a:gd name="connsiteX111" fmla="*/ 5274566 w 12192000"/>
              <a:gd name="connsiteY111" fmla="*/ 1207962 h 6858000"/>
              <a:gd name="connsiteX112" fmla="*/ 5309217 w 12192000"/>
              <a:gd name="connsiteY112" fmla="*/ 1196595 h 6858000"/>
              <a:gd name="connsiteX113" fmla="*/ 5403571 w 12192000"/>
              <a:gd name="connsiteY113" fmla="*/ 1161012 h 6858000"/>
              <a:gd name="connsiteX114" fmla="*/ 5497846 w 12192000"/>
              <a:gd name="connsiteY114" fmla="*/ 1121918 h 6858000"/>
              <a:gd name="connsiteX115" fmla="*/ 5542531 w 12192000"/>
              <a:gd name="connsiteY115" fmla="*/ 1083441 h 6858000"/>
              <a:gd name="connsiteX116" fmla="*/ 5547922 w 12192000"/>
              <a:gd name="connsiteY116" fmla="*/ 1081158 h 6858000"/>
              <a:gd name="connsiteX117" fmla="*/ 5562240 w 12192000"/>
              <a:gd name="connsiteY117" fmla="*/ 1079976 h 6858000"/>
              <a:gd name="connsiteX118" fmla="*/ 5567557 w 12192000"/>
              <a:gd name="connsiteY118" fmla="*/ 1080365 h 6858000"/>
              <a:gd name="connsiteX119" fmla="*/ 5575481 w 12192000"/>
              <a:gd name="connsiteY119" fmla="*/ 1079159 h 6858000"/>
              <a:gd name="connsiteX120" fmla="*/ 5575697 w 12192000"/>
              <a:gd name="connsiteY120" fmla="*/ 1078866 h 6858000"/>
              <a:gd name="connsiteX121" fmla="*/ 5583080 w 12192000"/>
              <a:gd name="connsiteY121" fmla="*/ 1078256 h 6858000"/>
              <a:gd name="connsiteX122" fmla="*/ 5668891 w 12192000"/>
              <a:gd name="connsiteY122" fmla="*/ 1046185 h 6858000"/>
              <a:gd name="connsiteX123" fmla="*/ 5689077 w 12192000"/>
              <a:gd name="connsiteY123" fmla="*/ 1038844 h 6858000"/>
              <a:gd name="connsiteX124" fmla="*/ 5699968 w 12192000"/>
              <a:gd name="connsiteY124" fmla="*/ 1033504 h 6858000"/>
              <a:gd name="connsiteX125" fmla="*/ 5761971 w 12192000"/>
              <a:gd name="connsiteY125" fmla="*/ 1033734 h 6858000"/>
              <a:gd name="connsiteX126" fmla="*/ 5773540 w 12192000"/>
              <a:gd name="connsiteY126" fmla="*/ 1033856 h 6858000"/>
              <a:gd name="connsiteX127" fmla="*/ 5776570 w 12192000"/>
              <a:gd name="connsiteY127" fmla="*/ 1036895 h 6858000"/>
              <a:gd name="connsiteX128" fmla="*/ 5793773 w 12192000"/>
              <a:gd name="connsiteY128" fmla="*/ 1035545 h 6858000"/>
              <a:gd name="connsiteX129" fmla="*/ 5795838 w 12192000"/>
              <a:gd name="connsiteY129" fmla="*/ 1034257 h 6858000"/>
              <a:gd name="connsiteX130" fmla="*/ 5809690 w 12192000"/>
              <a:gd name="connsiteY130" fmla="*/ 1037362 h 6858000"/>
              <a:gd name="connsiteX131" fmla="*/ 5863754 w 12192000"/>
              <a:gd name="connsiteY131" fmla="*/ 1040299 h 6858000"/>
              <a:gd name="connsiteX132" fmla="*/ 5968435 w 12192000"/>
              <a:gd name="connsiteY132" fmla="*/ 1017636 h 6858000"/>
              <a:gd name="connsiteX133" fmla="*/ 6068454 w 12192000"/>
              <a:gd name="connsiteY133" fmla="*/ 1009716 h 6858000"/>
              <a:gd name="connsiteX134" fmla="*/ 6139102 w 12192000"/>
              <a:gd name="connsiteY134" fmla="*/ 984167 h 6858000"/>
              <a:gd name="connsiteX135" fmla="*/ 6186599 w 12192000"/>
              <a:gd name="connsiteY135" fmla="*/ 961678 h 6858000"/>
              <a:gd name="connsiteX136" fmla="*/ 6274484 w 12192000"/>
              <a:gd name="connsiteY136" fmla="*/ 939094 h 6858000"/>
              <a:gd name="connsiteX137" fmla="*/ 6371752 w 12192000"/>
              <a:gd name="connsiteY137" fmla="*/ 918398 h 6858000"/>
              <a:gd name="connsiteX138" fmla="*/ 6457059 w 12192000"/>
              <a:gd name="connsiteY138" fmla="*/ 864371 h 6858000"/>
              <a:gd name="connsiteX139" fmla="*/ 6523536 w 12192000"/>
              <a:gd name="connsiteY139" fmla="*/ 826802 h 6858000"/>
              <a:gd name="connsiteX140" fmla="*/ 6533184 w 12192000"/>
              <a:gd name="connsiteY140" fmla="*/ 810331 h 6858000"/>
              <a:gd name="connsiteX141" fmla="*/ 6539300 w 12192000"/>
              <a:gd name="connsiteY141" fmla="*/ 805698 h 6858000"/>
              <a:gd name="connsiteX142" fmla="*/ 6557245 w 12192000"/>
              <a:gd name="connsiteY142" fmla="*/ 787962 h 6858000"/>
              <a:gd name="connsiteX143" fmla="*/ 6568035 w 12192000"/>
              <a:gd name="connsiteY143" fmla="*/ 778358 h 6858000"/>
              <a:gd name="connsiteX144" fmla="*/ 6572515 w 12192000"/>
              <a:gd name="connsiteY144" fmla="*/ 774739 h 6858000"/>
              <a:gd name="connsiteX145" fmla="*/ 6586060 w 12192000"/>
              <a:gd name="connsiteY145" fmla="*/ 770792 h 6858000"/>
              <a:gd name="connsiteX146" fmla="*/ 6614545 w 12192000"/>
              <a:gd name="connsiteY146" fmla="*/ 750306 h 6858000"/>
              <a:gd name="connsiteX147" fmla="*/ 6614604 w 12192000"/>
              <a:gd name="connsiteY147" fmla="*/ 743760 h 6858000"/>
              <a:gd name="connsiteX148" fmla="*/ 6635866 w 12192000"/>
              <a:gd name="connsiteY148" fmla="*/ 726010 h 6858000"/>
              <a:gd name="connsiteX149" fmla="*/ 6663187 w 12192000"/>
              <a:gd name="connsiteY149" fmla="*/ 705380 h 6858000"/>
              <a:gd name="connsiteX150" fmla="*/ 6722323 w 12192000"/>
              <a:gd name="connsiteY150" fmla="*/ 671648 h 6858000"/>
              <a:gd name="connsiteX151" fmla="*/ 6759291 w 12192000"/>
              <a:gd name="connsiteY151" fmla="*/ 642944 h 6858000"/>
              <a:gd name="connsiteX152" fmla="*/ 6773171 w 12192000"/>
              <a:gd name="connsiteY152" fmla="*/ 638585 h 6858000"/>
              <a:gd name="connsiteX153" fmla="*/ 6847081 w 12192000"/>
              <a:gd name="connsiteY153" fmla="*/ 592423 h 6858000"/>
              <a:gd name="connsiteX154" fmla="*/ 6867977 w 12192000"/>
              <a:gd name="connsiteY154" fmla="*/ 579587 h 6858000"/>
              <a:gd name="connsiteX155" fmla="*/ 6882252 w 12192000"/>
              <a:gd name="connsiteY155" fmla="*/ 564199 h 6858000"/>
              <a:gd name="connsiteX156" fmla="*/ 6882345 w 12192000"/>
              <a:gd name="connsiteY156" fmla="*/ 556833 h 6858000"/>
              <a:gd name="connsiteX157" fmla="*/ 6893246 w 12192000"/>
              <a:gd name="connsiteY157" fmla="*/ 549076 h 6858000"/>
              <a:gd name="connsiteX158" fmla="*/ 6895376 w 12192000"/>
              <a:gd name="connsiteY158" fmla="*/ 546100 h 6858000"/>
              <a:gd name="connsiteX159" fmla="*/ 6908355 w 12192000"/>
              <a:gd name="connsiteY159" fmla="*/ 529959 h 6858000"/>
              <a:gd name="connsiteX160" fmla="*/ 6955205 w 12192000"/>
              <a:gd name="connsiteY160" fmla="*/ 518106 h 6858000"/>
              <a:gd name="connsiteX161" fmla="*/ 6997103 w 12192000"/>
              <a:gd name="connsiteY161" fmla="*/ 484925 h 6858000"/>
              <a:gd name="connsiteX162" fmla="*/ 7180241 w 12192000"/>
              <a:gd name="connsiteY162" fmla="*/ 374004 h 6858000"/>
              <a:gd name="connsiteX163" fmla="*/ 7262607 w 12192000"/>
              <a:gd name="connsiteY163" fmla="*/ 308748 h 6858000"/>
              <a:gd name="connsiteX164" fmla="*/ 7394976 w 12192000"/>
              <a:gd name="connsiteY164" fmla="*/ 273220 h 6858000"/>
              <a:gd name="connsiteX165" fmla="*/ 7524093 w 12192000"/>
              <a:gd name="connsiteY165" fmla="*/ 189883 h 6858000"/>
              <a:gd name="connsiteX166" fmla="*/ 7539273 w 12192000"/>
              <a:gd name="connsiteY166" fmla="*/ 191263 h 6858000"/>
              <a:gd name="connsiteX167" fmla="*/ 7554514 w 12192000"/>
              <a:gd name="connsiteY167" fmla="*/ 187916 h 6858000"/>
              <a:gd name="connsiteX168" fmla="*/ 7555825 w 12192000"/>
              <a:gd name="connsiteY168" fmla="*/ 186035 h 6858000"/>
              <a:gd name="connsiteX169" fmla="*/ 7571893 w 12192000"/>
              <a:gd name="connsiteY169" fmla="*/ 177778 h 6858000"/>
              <a:gd name="connsiteX170" fmla="*/ 7611243 w 12192000"/>
              <a:gd name="connsiteY170" fmla="*/ 167289 h 6858000"/>
              <a:gd name="connsiteX171" fmla="*/ 7614728 w 12192000"/>
              <a:gd name="connsiteY171" fmla="*/ 163681 h 6858000"/>
              <a:gd name="connsiteX172" fmla="*/ 7648567 w 12192000"/>
              <a:gd name="connsiteY172" fmla="*/ 149700 h 6858000"/>
              <a:gd name="connsiteX173" fmla="*/ 7656327 w 12192000"/>
              <a:gd name="connsiteY173" fmla="*/ 139639 h 6858000"/>
              <a:gd name="connsiteX174" fmla="*/ 7703021 w 12192000"/>
              <a:gd name="connsiteY174" fmla="*/ 78935 h 6858000"/>
              <a:gd name="connsiteX175" fmla="*/ 7738255 w 12192000"/>
              <a:gd name="connsiteY175" fmla="*/ 64237 h 6858000"/>
              <a:gd name="connsiteX176" fmla="*/ 7745133 w 12192000"/>
              <a:gd name="connsiteY176" fmla="*/ 60670 h 6858000"/>
              <a:gd name="connsiteX177" fmla="*/ 7745182 w 12192000"/>
              <a:gd name="connsiteY177" fmla="*/ 60346 h 6858000"/>
              <a:gd name="connsiteX178" fmla="*/ 7752264 w 12192000"/>
              <a:gd name="connsiteY178" fmla="*/ 56083 h 6858000"/>
              <a:gd name="connsiteX179" fmla="*/ 7799097 w 12192000"/>
              <a:gd name="connsiteY179" fmla="*/ 17440 h 6858000"/>
              <a:gd name="connsiteX180" fmla="*/ 7823887 w 12192000"/>
              <a:gd name="connsiteY180" fmla="*/ 4972 h 6858000"/>
              <a:gd name="connsiteX181" fmla="*/ 7829211 w 12192000"/>
              <a:gd name="connsiteY181" fmla="*/ 1 h 6858000"/>
              <a:gd name="connsiteX182" fmla="*/ 12192000 w 12192000"/>
              <a:gd name="connsiteY182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811836 w 12192000"/>
              <a:gd name="connsiteY56" fmla="*/ 6743924 h 6858000"/>
              <a:gd name="connsiteX57" fmla="*/ 8775576 w 12192000"/>
              <a:gd name="connsiteY57" fmla="*/ 6749269 h 6858000"/>
              <a:gd name="connsiteX58" fmla="*/ 8775210 w 12192000"/>
              <a:gd name="connsiteY58" fmla="*/ 6750515 h 6858000"/>
              <a:gd name="connsiteX59" fmla="*/ 8765570 w 12192000"/>
              <a:gd name="connsiteY59" fmla="*/ 6757141 h 6858000"/>
              <a:gd name="connsiteX60" fmla="*/ 8746844 w 12192000"/>
              <a:gd name="connsiteY60" fmla="*/ 6767130 h 6858000"/>
              <a:gd name="connsiteX61" fmla="*/ 8755765 w 12192000"/>
              <a:gd name="connsiteY61" fmla="*/ 6808377 h 6858000"/>
              <a:gd name="connsiteX62" fmla="*/ 8636794 w 12192000"/>
              <a:gd name="connsiteY62" fmla="*/ 6858000 h 6858000"/>
              <a:gd name="connsiteX63" fmla="*/ 0 w 12192000"/>
              <a:gd name="connsiteY63" fmla="*/ 6858000 h 6858000"/>
              <a:gd name="connsiteX64" fmla="*/ 0 w 12192000"/>
              <a:gd name="connsiteY64" fmla="*/ 3836508 h 6858000"/>
              <a:gd name="connsiteX65" fmla="*/ 37207 w 12192000"/>
              <a:gd name="connsiteY65" fmla="*/ 3824491 h 6858000"/>
              <a:gd name="connsiteX66" fmla="*/ 90920 w 12192000"/>
              <a:gd name="connsiteY66" fmla="*/ 3789812 h 6858000"/>
              <a:gd name="connsiteX67" fmla="*/ 140932 w 12192000"/>
              <a:gd name="connsiteY67" fmla="*/ 3738163 h 6858000"/>
              <a:gd name="connsiteX68" fmla="*/ 236689 w 12192000"/>
              <a:gd name="connsiteY68" fmla="*/ 3681095 h 6858000"/>
              <a:gd name="connsiteX69" fmla="*/ 333479 w 12192000"/>
              <a:gd name="connsiteY69" fmla="*/ 3627276 h 6858000"/>
              <a:gd name="connsiteX70" fmla="*/ 369484 w 12192000"/>
              <a:gd name="connsiteY70" fmla="*/ 3609091 h 6858000"/>
              <a:gd name="connsiteX71" fmla="*/ 429423 w 12192000"/>
              <a:gd name="connsiteY71" fmla="*/ 3570939 h 6858000"/>
              <a:gd name="connsiteX72" fmla="*/ 469337 w 12192000"/>
              <a:gd name="connsiteY72" fmla="*/ 3546859 h 6858000"/>
              <a:gd name="connsiteX73" fmla="*/ 483952 w 12192000"/>
              <a:gd name="connsiteY73" fmla="*/ 3557464 h 6858000"/>
              <a:gd name="connsiteX74" fmla="*/ 522954 w 12192000"/>
              <a:gd name="connsiteY74" fmla="*/ 3539438 h 6858000"/>
              <a:gd name="connsiteX75" fmla="*/ 551997 w 12192000"/>
              <a:gd name="connsiteY75" fmla="*/ 3507842 h 6858000"/>
              <a:gd name="connsiteX76" fmla="*/ 596600 w 12192000"/>
              <a:gd name="connsiteY76" fmla="*/ 3480865 h 6858000"/>
              <a:gd name="connsiteX77" fmla="*/ 623158 w 12192000"/>
              <a:gd name="connsiteY77" fmla="*/ 3464594 h 6858000"/>
              <a:gd name="connsiteX78" fmla="*/ 702904 w 12192000"/>
              <a:gd name="connsiteY78" fmla="*/ 3431829 h 6858000"/>
              <a:gd name="connsiteX79" fmla="*/ 857212 w 12192000"/>
              <a:gd name="connsiteY79" fmla="*/ 3403321 h 6858000"/>
              <a:gd name="connsiteX80" fmla="*/ 898172 w 12192000"/>
              <a:gd name="connsiteY80" fmla="*/ 3386959 h 6858000"/>
              <a:gd name="connsiteX81" fmla="*/ 901751 w 12192000"/>
              <a:gd name="connsiteY81" fmla="*/ 3380555 h 6858000"/>
              <a:gd name="connsiteX82" fmla="*/ 967578 w 12192000"/>
              <a:gd name="connsiteY82" fmla="*/ 3373669 h 6858000"/>
              <a:gd name="connsiteX83" fmla="*/ 1045368 w 12192000"/>
              <a:gd name="connsiteY83" fmla="*/ 3331541 h 6858000"/>
              <a:gd name="connsiteX84" fmla="*/ 1101113 w 12192000"/>
              <a:gd name="connsiteY84" fmla="*/ 3294600 h 6858000"/>
              <a:gd name="connsiteX85" fmla="*/ 1133643 w 12192000"/>
              <a:gd name="connsiteY85" fmla="*/ 3276113 h 6858000"/>
              <a:gd name="connsiteX86" fmla="*/ 1155901 w 12192000"/>
              <a:gd name="connsiteY86" fmla="*/ 3260191 h 6858000"/>
              <a:gd name="connsiteX87" fmla="*/ 1220158 w 12192000"/>
              <a:gd name="connsiteY87" fmla="*/ 3232949 h 6858000"/>
              <a:gd name="connsiteX88" fmla="*/ 1278031 w 12192000"/>
              <a:gd name="connsiteY88" fmla="*/ 3213861 h 6858000"/>
              <a:gd name="connsiteX89" fmla="*/ 1289250 w 12192000"/>
              <a:gd name="connsiteY89" fmla="*/ 3207669 h 6858000"/>
              <a:gd name="connsiteX90" fmla="*/ 4904630 w 12192000"/>
              <a:gd name="connsiteY90" fmla="*/ 1350817 h 6858000"/>
              <a:gd name="connsiteX91" fmla="*/ 4910012 w 12192000"/>
              <a:gd name="connsiteY91" fmla="*/ 1347430 h 6858000"/>
              <a:gd name="connsiteX92" fmla="*/ 4924576 w 12192000"/>
              <a:gd name="connsiteY92" fmla="*/ 1351883 h 6858000"/>
              <a:gd name="connsiteX93" fmla="*/ 4940188 w 12192000"/>
              <a:gd name="connsiteY93" fmla="*/ 1351724 h 6858000"/>
              <a:gd name="connsiteX94" fmla="*/ 4941860 w 12192000"/>
              <a:gd name="connsiteY94" fmla="*/ 1350153 h 6858000"/>
              <a:gd name="connsiteX95" fmla="*/ 4959299 w 12192000"/>
              <a:gd name="connsiteY95" fmla="*/ 1345355 h 6858000"/>
              <a:gd name="connsiteX96" fmla="*/ 4975714 w 12192000"/>
              <a:gd name="connsiteY96" fmla="*/ 1345087 h 6858000"/>
              <a:gd name="connsiteX97" fmla="*/ 5040165 w 12192000"/>
              <a:gd name="connsiteY97" fmla="*/ 1333553 h 6858000"/>
              <a:gd name="connsiteX98" fmla="*/ 5049850 w 12192000"/>
              <a:gd name="connsiteY98" fmla="*/ 1325297 h 6858000"/>
              <a:gd name="connsiteX99" fmla="*/ 5068163 w 12192000"/>
              <a:gd name="connsiteY99" fmla="*/ 1314579 h 6858000"/>
              <a:gd name="connsiteX100" fmla="*/ 5108164 w 12192000"/>
              <a:gd name="connsiteY100" fmla="*/ 1275441 h 6858000"/>
              <a:gd name="connsiteX101" fmla="*/ 5145695 w 12192000"/>
              <a:gd name="connsiteY101" fmla="*/ 1268260 h 6858000"/>
              <a:gd name="connsiteX102" fmla="*/ 5153165 w 12192000"/>
              <a:gd name="connsiteY102" fmla="*/ 1266176 h 6858000"/>
              <a:gd name="connsiteX103" fmla="*/ 5153283 w 12192000"/>
              <a:gd name="connsiteY103" fmla="*/ 1265871 h 6858000"/>
              <a:gd name="connsiteX104" fmla="*/ 5161097 w 12192000"/>
              <a:gd name="connsiteY104" fmla="*/ 1263147 h 6858000"/>
              <a:gd name="connsiteX105" fmla="*/ 5166791 w 12192000"/>
              <a:gd name="connsiteY105" fmla="*/ 1262375 h 6858000"/>
              <a:gd name="connsiteX106" fmla="*/ 5181286 w 12192000"/>
              <a:gd name="connsiteY106" fmla="*/ 1258331 h 6858000"/>
              <a:gd name="connsiteX107" fmla="*/ 5186056 w 12192000"/>
              <a:gd name="connsiteY107" fmla="*/ 1255184 h 6858000"/>
              <a:gd name="connsiteX108" fmla="*/ 5187631 w 12192000"/>
              <a:gd name="connsiteY108" fmla="*/ 1251408 h 6858000"/>
              <a:gd name="connsiteX109" fmla="*/ 5188998 w 12192000"/>
              <a:gd name="connsiteY109" fmla="*/ 1251394 h 6858000"/>
              <a:gd name="connsiteX110" fmla="*/ 5214959 w 12192000"/>
              <a:gd name="connsiteY110" fmla="*/ 1234908 h 6858000"/>
              <a:gd name="connsiteX111" fmla="*/ 5274566 w 12192000"/>
              <a:gd name="connsiteY111" fmla="*/ 1207962 h 6858000"/>
              <a:gd name="connsiteX112" fmla="*/ 5309217 w 12192000"/>
              <a:gd name="connsiteY112" fmla="*/ 1196595 h 6858000"/>
              <a:gd name="connsiteX113" fmla="*/ 5403571 w 12192000"/>
              <a:gd name="connsiteY113" fmla="*/ 1161012 h 6858000"/>
              <a:gd name="connsiteX114" fmla="*/ 5497846 w 12192000"/>
              <a:gd name="connsiteY114" fmla="*/ 1121918 h 6858000"/>
              <a:gd name="connsiteX115" fmla="*/ 5542531 w 12192000"/>
              <a:gd name="connsiteY115" fmla="*/ 1083441 h 6858000"/>
              <a:gd name="connsiteX116" fmla="*/ 5547922 w 12192000"/>
              <a:gd name="connsiteY116" fmla="*/ 1081158 h 6858000"/>
              <a:gd name="connsiteX117" fmla="*/ 5562240 w 12192000"/>
              <a:gd name="connsiteY117" fmla="*/ 1079976 h 6858000"/>
              <a:gd name="connsiteX118" fmla="*/ 5567557 w 12192000"/>
              <a:gd name="connsiteY118" fmla="*/ 1080365 h 6858000"/>
              <a:gd name="connsiteX119" fmla="*/ 5575481 w 12192000"/>
              <a:gd name="connsiteY119" fmla="*/ 1079159 h 6858000"/>
              <a:gd name="connsiteX120" fmla="*/ 5575697 w 12192000"/>
              <a:gd name="connsiteY120" fmla="*/ 1078866 h 6858000"/>
              <a:gd name="connsiteX121" fmla="*/ 5583080 w 12192000"/>
              <a:gd name="connsiteY121" fmla="*/ 1078256 h 6858000"/>
              <a:gd name="connsiteX122" fmla="*/ 5668891 w 12192000"/>
              <a:gd name="connsiteY122" fmla="*/ 1046185 h 6858000"/>
              <a:gd name="connsiteX123" fmla="*/ 5689077 w 12192000"/>
              <a:gd name="connsiteY123" fmla="*/ 1038844 h 6858000"/>
              <a:gd name="connsiteX124" fmla="*/ 5699968 w 12192000"/>
              <a:gd name="connsiteY124" fmla="*/ 1033504 h 6858000"/>
              <a:gd name="connsiteX125" fmla="*/ 5761971 w 12192000"/>
              <a:gd name="connsiteY125" fmla="*/ 1033734 h 6858000"/>
              <a:gd name="connsiteX126" fmla="*/ 5773540 w 12192000"/>
              <a:gd name="connsiteY126" fmla="*/ 1033856 h 6858000"/>
              <a:gd name="connsiteX127" fmla="*/ 5776570 w 12192000"/>
              <a:gd name="connsiteY127" fmla="*/ 1036895 h 6858000"/>
              <a:gd name="connsiteX128" fmla="*/ 5793773 w 12192000"/>
              <a:gd name="connsiteY128" fmla="*/ 1035545 h 6858000"/>
              <a:gd name="connsiteX129" fmla="*/ 5795838 w 12192000"/>
              <a:gd name="connsiteY129" fmla="*/ 1034257 h 6858000"/>
              <a:gd name="connsiteX130" fmla="*/ 5809690 w 12192000"/>
              <a:gd name="connsiteY130" fmla="*/ 1037362 h 6858000"/>
              <a:gd name="connsiteX131" fmla="*/ 5863754 w 12192000"/>
              <a:gd name="connsiteY131" fmla="*/ 1040299 h 6858000"/>
              <a:gd name="connsiteX132" fmla="*/ 5968435 w 12192000"/>
              <a:gd name="connsiteY132" fmla="*/ 1017636 h 6858000"/>
              <a:gd name="connsiteX133" fmla="*/ 6068454 w 12192000"/>
              <a:gd name="connsiteY133" fmla="*/ 1009716 h 6858000"/>
              <a:gd name="connsiteX134" fmla="*/ 6139102 w 12192000"/>
              <a:gd name="connsiteY134" fmla="*/ 984167 h 6858000"/>
              <a:gd name="connsiteX135" fmla="*/ 6186599 w 12192000"/>
              <a:gd name="connsiteY135" fmla="*/ 961678 h 6858000"/>
              <a:gd name="connsiteX136" fmla="*/ 6274484 w 12192000"/>
              <a:gd name="connsiteY136" fmla="*/ 939094 h 6858000"/>
              <a:gd name="connsiteX137" fmla="*/ 6371752 w 12192000"/>
              <a:gd name="connsiteY137" fmla="*/ 918398 h 6858000"/>
              <a:gd name="connsiteX138" fmla="*/ 6457059 w 12192000"/>
              <a:gd name="connsiteY138" fmla="*/ 864371 h 6858000"/>
              <a:gd name="connsiteX139" fmla="*/ 6523536 w 12192000"/>
              <a:gd name="connsiteY139" fmla="*/ 826802 h 6858000"/>
              <a:gd name="connsiteX140" fmla="*/ 6533184 w 12192000"/>
              <a:gd name="connsiteY140" fmla="*/ 810331 h 6858000"/>
              <a:gd name="connsiteX141" fmla="*/ 6539300 w 12192000"/>
              <a:gd name="connsiteY141" fmla="*/ 805698 h 6858000"/>
              <a:gd name="connsiteX142" fmla="*/ 6557245 w 12192000"/>
              <a:gd name="connsiteY142" fmla="*/ 787962 h 6858000"/>
              <a:gd name="connsiteX143" fmla="*/ 6568035 w 12192000"/>
              <a:gd name="connsiteY143" fmla="*/ 778358 h 6858000"/>
              <a:gd name="connsiteX144" fmla="*/ 6572515 w 12192000"/>
              <a:gd name="connsiteY144" fmla="*/ 774739 h 6858000"/>
              <a:gd name="connsiteX145" fmla="*/ 6586060 w 12192000"/>
              <a:gd name="connsiteY145" fmla="*/ 770792 h 6858000"/>
              <a:gd name="connsiteX146" fmla="*/ 6614545 w 12192000"/>
              <a:gd name="connsiteY146" fmla="*/ 750306 h 6858000"/>
              <a:gd name="connsiteX147" fmla="*/ 6614604 w 12192000"/>
              <a:gd name="connsiteY147" fmla="*/ 743760 h 6858000"/>
              <a:gd name="connsiteX148" fmla="*/ 6635866 w 12192000"/>
              <a:gd name="connsiteY148" fmla="*/ 726010 h 6858000"/>
              <a:gd name="connsiteX149" fmla="*/ 6663187 w 12192000"/>
              <a:gd name="connsiteY149" fmla="*/ 705380 h 6858000"/>
              <a:gd name="connsiteX150" fmla="*/ 6722323 w 12192000"/>
              <a:gd name="connsiteY150" fmla="*/ 671648 h 6858000"/>
              <a:gd name="connsiteX151" fmla="*/ 6759291 w 12192000"/>
              <a:gd name="connsiteY151" fmla="*/ 642944 h 6858000"/>
              <a:gd name="connsiteX152" fmla="*/ 6773171 w 12192000"/>
              <a:gd name="connsiteY152" fmla="*/ 638585 h 6858000"/>
              <a:gd name="connsiteX153" fmla="*/ 6847081 w 12192000"/>
              <a:gd name="connsiteY153" fmla="*/ 592423 h 6858000"/>
              <a:gd name="connsiteX154" fmla="*/ 6867977 w 12192000"/>
              <a:gd name="connsiteY154" fmla="*/ 579587 h 6858000"/>
              <a:gd name="connsiteX155" fmla="*/ 6882252 w 12192000"/>
              <a:gd name="connsiteY155" fmla="*/ 564199 h 6858000"/>
              <a:gd name="connsiteX156" fmla="*/ 6882345 w 12192000"/>
              <a:gd name="connsiteY156" fmla="*/ 556833 h 6858000"/>
              <a:gd name="connsiteX157" fmla="*/ 6893246 w 12192000"/>
              <a:gd name="connsiteY157" fmla="*/ 549076 h 6858000"/>
              <a:gd name="connsiteX158" fmla="*/ 6895376 w 12192000"/>
              <a:gd name="connsiteY158" fmla="*/ 546100 h 6858000"/>
              <a:gd name="connsiteX159" fmla="*/ 6908355 w 12192000"/>
              <a:gd name="connsiteY159" fmla="*/ 529959 h 6858000"/>
              <a:gd name="connsiteX160" fmla="*/ 6955205 w 12192000"/>
              <a:gd name="connsiteY160" fmla="*/ 518106 h 6858000"/>
              <a:gd name="connsiteX161" fmla="*/ 6997103 w 12192000"/>
              <a:gd name="connsiteY161" fmla="*/ 484925 h 6858000"/>
              <a:gd name="connsiteX162" fmla="*/ 7180241 w 12192000"/>
              <a:gd name="connsiteY162" fmla="*/ 374004 h 6858000"/>
              <a:gd name="connsiteX163" fmla="*/ 7262607 w 12192000"/>
              <a:gd name="connsiteY163" fmla="*/ 308748 h 6858000"/>
              <a:gd name="connsiteX164" fmla="*/ 7394976 w 12192000"/>
              <a:gd name="connsiteY164" fmla="*/ 273220 h 6858000"/>
              <a:gd name="connsiteX165" fmla="*/ 7524093 w 12192000"/>
              <a:gd name="connsiteY165" fmla="*/ 189883 h 6858000"/>
              <a:gd name="connsiteX166" fmla="*/ 7539273 w 12192000"/>
              <a:gd name="connsiteY166" fmla="*/ 191263 h 6858000"/>
              <a:gd name="connsiteX167" fmla="*/ 7554514 w 12192000"/>
              <a:gd name="connsiteY167" fmla="*/ 187916 h 6858000"/>
              <a:gd name="connsiteX168" fmla="*/ 7555825 w 12192000"/>
              <a:gd name="connsiteY168" fmla="*/ 186035 h 6858000"/>
              <a:gd name="connsiteX169" fmla="*/ 7571893 w 12192000"/>
              <a:gd name="connsiteY169" fmla="*/ 177778 h 6858000"/>
              <a:gd name="connsiteX170" fmla="*/ 7611243 w 12192000"/>
              <a:gd name="connsiteY170" fmla="*/ 167289 h 6858000"/>
              <a:gd name="connsiteX171" fmla="*/ 7614728 w 12192000"/>
              <a:gd name="connsiteY171" fmla="*/ 163681 h 6858000"/>
              <a:gd name="connsiteX172" fmla="*/ 7648567 w 12192000"/>
              <a:gd name="connsiteY172" fmla="*/ 149700 h 6858000"/>
              <a:gd name="connsiteX173" fmla="*/ 7656327 w 12192000"/>
              <a:gd name="connsiteY173" fmla="*/ 139639 h 6858000"/>
              <a:gd name="connsiteX174" fmla="*/ 7703021 w 12192000"/>
              <a:gd name="connsiteY174" fmla="*/ 78935 h 6858000"/>
              <a:gd name="connsiteX175" fmla="*/ 7738255 w 12192000"/>
              <a:gd name="connsiteY175" fmla="*/ 64237 h 6858000"/>
              <a:gd name="connsiteX176" fmla="*/ 7745133 w 12192000"/>
              <a:gd name="connsiteY176" fmla="*/ 60670 h 6858000"/>
              <a:gd name="connsiteX177" fmla="*/ 7745182 w 12192000"/>
              <a:gd name="connsiteY177" fmla="*/ 60346 h 6858000"/>
              <a:gd name="connsiteX178" fmla="*/ 7752264 w 12192000"/>
              <a:gd name="connsiteY178" fmla="*/ 56083 h 6858000"/>
              <a:gd name="connsiteX179" fmla="*/ 7799097 w 12192000"/>
              <a:gd name="connsiteY179" fmla="*/ 17440 h 6858000"/>
              <a:gd name="connsiteX180" fmla="*/ 7823887 w 12192000"/>
              <a:gd name="connsiteY180" fmla="*/ 4972 h 6858000"/>
              <a:gd name="connsiteX181" fmla="*/ 7829211 w 12192000"/>
              <a:gd name="connsiteY181" fmla="*/ 1 h 6858000"/>
              <a:gd name="connsiteX182" fmla="*/ 12192000 w 12192000"/>
              <a:gd name="connsiteY182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06182 w 12192000"/>
              <a:gd name="connsiteY51" fmla="*/ 6740512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775576 w 12192000"/>
              <a:gd name="connsiteY56" fmla="*/ 6749269 h 6858000"/>
              <a:gd name="connsiteX57" fmla="*/ 8775210 w 12192000"/>
              <a:gd name="connsiteY57" fmla="*/ 6750515 h 6858000"/>
              <a:gd name="connsiteX58" fmla="*/ 8765570 w 12192000"/>
              <a:gd name="connsiteY58" fmla="*/ 6757141 h 6858000"/>
              <a:gd name="connsiteX59" fmla="*/ 8746844 w 12192000"/>
              <a:gd name="connsiteY59" fmla="*/ 6767130 h 6858000"/>
              <a:gd name="connsiteX60" fmla="*/ 8755765 w 12192000"/>
              <a:gd name="connsiteY60" fmla="*/ 6808377 h 6858000"/>
              <a:gd name="connsiteX61" fmla="*/ 8636794 w 12192000"/>
              <a:gd name="connsiteY61" fmla="*/ 6858000 h 6858000"/>
              <a:gd name="connsiteX62" fmla="*/ 0 w 12192000"/>
              <a:gd name="connsiteY62" fmla="*/ 6858000 h 6858000"/>
              <a:gd name="connsiteX63" fmla="*/ 0 w 12192000"/>
              <a:gd name="connsiteY63" fmla="*/ 3836508 h 6858000"/>
              <a:gd name="connsiteX64" fmla="*/ 37207 w 12192000"/>
              <a:gd name="connsiteY64" fmla="*/ 3824491 h 6858000"/>
              <a:gd name="connsiteX65" fmla="*/ 90920 w 12192000"/>
              <a:gd name="connsiteY65" fmla="*/ 3789812 h 6858000"/>
              <a:gd name="connsiteX66" fmla="*/ 140932 w 12192000"/>
              <a:gd name="connsiteY66" fmla="*/ 3738163 h 6858000"/>
              <a:gd name="connsiteX67" fmla="*/ 236689 w 12192000"/>
              <a:gd name="connsiteY67" fmla="*/ 3681095 h 6858000"/>
              <a:gd name="connsiteX68" fmla="*/ 333479 w 12192000"/>
              <a:gd name="connsiteY68" fmla="*/ 3627276 h 6858000"/>
              <a:gd name="connsiteX69" fmla="*/ 369484 w 12192000"/>
              <a:gd name="connsiteY69" fmla="*/ 3609091 h 6858000"/>
              <a:gd name="connsiteX70" fmla="*/ 429423 w 12192000"/>
              <a:gd name="connsiteY70" fmla="*/ 3570939 h 6858000"/>
              <a:gd name="connsiteX71" fmla="*/ 469337 w 12192000"/>
              <a:gd name="connsiteY71" fmla="*/ 3546859 h 6858000"/>
              <a:gd name="connsiteX72" fmla="*/ 483952 w 12192000"/>
              <a:gd name="connsiteY72" fmla="*/ 3557464 h 6858000"/>
              <a:gd name="connsiteX73" fmla="*/ 522954 w 12192000"/>
              <a:gd name="connsiteY73" fmla="*/ 3539438 h 6858000"/>
              <a:gd name="connsiteX74" fmla="*/ 551997 w 12192000"/>
              <a:gd name="connsiteY74" fmla="*/ 3507842 h 6858000"/>
              <a:gd name="connsiteX75" fmla="*/ 596600 w 12192000"/>
              <a:gd name="connsiteY75" fmla="*/ 3480865 h 6858000"/>
              <a:gd name="connsiteX76" fmla="*/ 623158 w 12192000"/>
              <a:gd name="connsiteY76" fmla="*/ 3464594 h 6858000"/>
              <a:gd name="connsiteX77" fmla="*/ 702904 w 12192000"/>
              <a:gd name="connsiteY77" fmla="*/ 3431829 h 6858000"/>
              <a:gd name="connsiteX78" fmla="*/ 857212 w 12192000"/>
              <a:gd name="connsiteY78" fmla="*/ 3403321 h 6858000"/>
              <a:gd name="connsiteX79" fmla="*/ 898172 w 12192000"/>
              <a:gd name="connsiteY79" fmla="*/ 3386959 h 6858000"/>
              <a:gd name="connsiteX80" fmla="*/ 901751 w 12192000"/>
              <a:gd name="connsiteY80" fmla="*/ 3380555 h 6858000"/>
              <a:gd name="connsiteX81" fmla="*/ 967578 w 12192000"/>
              <a:gd name="connsiteY81" fmla="*/ 3373669 h 6858000"/>
              <a:gd name="connsiteX82" fmla="*/ 1045368 w 12192000"/>
              <a:gd name="connsiteY82" fmla="*/ 3331541 h 6858000"/>
              <a:gd name="connsiteX83" fmla="*/ 1101113 w 12192000"/>
              <a:gd name="connsiteY83" fmla="*/ 3294600 h 6858000"/>
              <a:gd name="connsiteX84" fmla="*/ 1133643 w 12192000"/>
              <a:gd name="connsiteY84" fmla="*/ 3276113 h 6858000"/>
              <a:gd name="connsiteX85" fmla="*/ 1155901 w 12192000"/>
              <a:gd name="connsiteY85" fmla="*/ 3260191 h 6858000"/>
              <a:gd name="connsiteX86" fmla="*/ 1220158 w 12192000"/>
              <a:gd name="connsiteY86" fmla="*/ 3232949 h 6858000"/>
              <a:gd name="connsiteX87" fmla="*/ 1278031 w 12192000"/>
              <a:gd name="connsiteY87" fmla="*/ 3213861 h 6858000"/>
              <a:gd name="connsiteX88" fmla="*/ 1289250 w 12192000"/>
              <a:gd name="connsiteY88" fmla="*/ 3207669 h 6858000"/>
              <a:gd name="connsiteX89" fmla="*/ 4904630 w 12192000"/>
              <a:gd name="connsiteY89" fmla="*/ 1350817 h 6858000"/>
              <a:gd name="connsiteX90" fmla="*/ 4910012 w 12192000"/>
              <a:gd name="connsiteY90" fmla="*/ 1347430 h 6858000"/>
              <a:gd name="connsiteX91" fmla="*/ 4924576 w 12192000"/>
              <a:gd name="connsiteY91" fmla="*/ 1351883 h 6858000"/>
              <a:gd name="connsiteX92" fmla="*/ 4940188 w 12192000"/>
              <a:gd name="connsiteY92" fmla="*/ 1351724 h 6858000"/>
              <a:gd name="connsiteX93" fmla="*/ 4941860 w 12192000"/>
              <a:gd name="connsiteY93" fmla="*/ 1350153 h 6858000"/>
              <a:gd name="connsiteX94" fmla="*/ 4959299 w 12192000"/>
              <a:gd name="connsiteY94" fmla="*/ 1345355 h 6858000"/>
              <a:gd name="connsiteX95" fmla="*/ 4975714 w 12192000"/>
              <a:gd name="connsiteY95" fmla="*/ 1345087 h 6858000"/>
              <a:gd name="connsiteX96" fmla="*/ 5040165 w 12192000"/>
              <a:gd name="connsiteY96" fmla="*/ 1333553 h 6858000"/>
              <a:gd name="connsiteX97" fmla="*/ 5049850 w 12192000"/>
              <a:gd name="connsiteY97" fmla="*/ 1325297 h 6858000"/>
              <a:gd name="connsiteX98" fmla="*/ 5068163 w 12192000"/>
              <a:gd name="connsiteY98" fmla="*/ 1314579 h 6858000"/>
              <a:gd name="connsiteX99" fmla="*/ 5108164 w 12192000"/>
              <a:gd name="connsiteY99" fmla="*/ 1275441 h 6858000"/>
              <a:gd name="connsiteX100" fmla="*/ 5145695 w 12192000"/>
              <a:gd name="connsiteY100" fmla="*/ 1268260 h 6858000"/>
              <a:gd name="connsiteX101" fmla="*/ 5153165 w 12192000"/>
              <a:gd name="connsiteY101" fmla="*/ 1266176 h 6858000"/>
              <a:gd name="connsiteX102" fmla="*/ 5153283 w 12192000"/>
              <a:gd name="connsiteY102" fmla="*/ 1265871 h 6858000"/>
              <a:gd name="connsiteX103" fmla="*/ 5161097 w 12192000"/>
              <a:gd name="connsiteY103" fmla="*/ 1263147 h 6858000"/>
              <a:gd name="connsiteX104" fmla="*/ 5166791 w 12192000"/>
              <a:gd name="connsiteY104" fmla="*/ 1262375 h 6858000"/>
              <a:gd name="connsiteX105" fmla="*/ 5181286 w 12192000"/>
              <a:gd name="connsiteY105" fmla="*/ 1258331 h 6858000"/>
              <a:gd name="connsiteX106" fmla="*/ 5186056 w 12192000"/>
              <a:gd name="connsiteY106" fmla="*/ 1255184 h 6858000"/>
              <a:gd name="connsiteX107" fmla="*/ 5187631 w 12192000"/>
              <a:gd name="connsiteY107" fmla="*/ 1251408 h 6858000"/>
              <a:gd name="connsiteX108" fmla="*/ 5188998 w 12192000"/>
              <a:gd name="connsiteY108" fmla="*/ 1251394 h 6858000"/>
              <a:gd name="connsiteX109" fmla="*/ 5214959 w 12192000"/>
              <a:gd name="connsiteY109" fmla="*/ 1234908 h 6858000"/>
              <a:gd name="connsiteX110" fmla="*/ 5274566 w 12192000"/>
              <a:gd name="connsiteY110" fmla="*/ 1207962 h 6858000"/>
              <a:gd name="connsiteX111" fmla="*/ 5309217 w 12192000"/>
              <a:gd name="connsiteY111" fmla="*/ 1196595 h 6858000"/>
              <a:gd name="connsiteX112" fmla="*/ 5403571 w 12192000"/>
              <a:gd name="connsiteY112" fmla="*/ 1161012 h 6858000"/>
              <a:gd name="connsiteX113" fmla="*/ 5497846 w 12192000"/>
              <a:gd name="connsiteY113" fmla="*/ 1121918 h 6858000"/>
              <a:gd name="connsiteX114" fmla="*/ 5542531 w 12192000"/>
              <a:gd name="connsiteY114" fmla="*/ 1083441 h 6858000"/>
              <a:gd name="connsiteX115" fmla="*/ 5547922 w 12192000"/>
              <a:gd name="connsiteY115" fmla="*/ 1081158 h 6858000"/>
              <a:gd name="connsiteX116" fmla="*/ 5562240 w 12192000"/>
              <a:gd name="connsiteY116" fmla="*/ 1079976 h 6858000"/>
              <a:gd name="connsiteX117" fmla="*/ 5567557 w 12192000"/>
              <a:gd name="connsiteY117" fmla="*/ 1080365 h 6858000"/>
              <a:gd name="connsiteX118" fmla="*/ 5575481 w 12192000"/>
              <a:gd name="connsiteY118" fmla="*/ 1079159 h 6858000"/>
              <a:gd name="connsiteX119" fmla="*/ 5575697 w 12192000"/>
              <a:gd name="connsiteY119" fmla="*/ 1078866 h 6858000"/>
              <a:gd name="connsiteX120" fmla="*/ 5583080 w 12192000"/>
              <a:gd name="connsiteY120" fmla="*/ 1078256 h 6858000"/>
              <a:gd name="connsiteX121" fmla="*/ 5668891 w 12192000"/>
              <a:gd name="connsiteY121" fmla="*/ 1046185 h 6858000"/>
              <a:gd name="connsiteX122" fmla="*/ 5689077 w 12192000"/>
              <a:gd name="connsiteY122" fmla="*/ 1038844 h 6858000"/>
              <a:gd name="connsiteX123" fmla="*/ 5699968 w 12192000"/>
              <a:gd name="connsiteY123" fmla="*/ 1033504 h 6858000"/>
              <a:gd name="connsiteX124" fmla="*/ 5761971 w 12192000"/>
              <a:gd name="connsiteY124" fmla="*/ 1033734 h 6858000"/>
              <a:gd name="connsiteX125" fmla="*/ 5773540 w 12192000"/>
              <a:gd name="connsiteY125" fmla="*/ 1033856 h 6858000"/>
              <a:gd name="connsiteX126" fmla="*/ 5776570 w 12192000"/>
              <a:gd name="connsiteY126" fmla="*/ 1036895 h 6858000"/>
              <a:gd name="connsiteX127" fmla="*/ 5793773 w 12192000"/>
              <a:gd name="connsiteY127" fmla="*/ 1035545 h 6858000"/>
              <a:gd name="connsiteX128" fmla="*/ 5795838 w 12192000"/>
              <a:gd name="connsiteY128" fmla="*/ 1034257 h 6858000"/>
              <a:gd name="connsiteX129" fmla="*/ 5809690 w 12192000"/>
              <a:gd name="connsiteY129" fmla="*/ 1037362 h 6858000"/>
              <a:gd name="connsiteX130" fmla="*/ 5863754 w 12192000"/>
              <a:gd name="connsiteY130" fmla="*/ 1040299 h 6858000"/>
              <a:gd name="connsiteX131" fmla="*/ 5968435 w 12192000"/>
              <a:gd name="connsiteY131" fmla="*/ 1017636 h 6858000"/>
              <a:gd name="connsiteX132" fmla="*/ 6068454 w 12192000"/>
              <a:gd name="connsiteY132" fmla="*/ 1009716 h 6858000"/>
              <a:gd name="connsiteX133" fmla="*/ 6139102 w 12192000"/>
              <a:gd name="connsiteY133" fmla="*/ 984167 h 6858000"/>
              <a:gd name="connsiteX134" fmla="*/ 6186599 w 12192000"/>
              <a:gd name="connsiteY134" fmla="*/ 961678 h 6858000"/>
              <a:gd name="connsiteX135" fmla="*/ 6274484 w 12192000"/>
              <a:gd name="connsiteY135" fmla="*/ 939094 h 6858000"/>
              <a:gd name="connsiteX136" fmla="*/ 6371752 w 12192000"/>
              <a:gd name="connsiteY136" fmla="*/ 918398 h 6858000"/>
              <a:gd name="connsiteX137" fmla="*/ 6457059 w 12192000"/>
              <a:gd name="connsiteY137" fmla="*/ 864371 h 6858000"/>
              <a:gd name="connsiteX138" fmla="*/ 6523536 w 12192000"/>
              <a:gd name="connsiteY138" fmla="*/ 826802 h 6858000"/>
              <a:gd name="connsiteX139" fmla="*/ 6533184 w 12192000"/>
              <a:gd name="connsiteY139" fmla="*/ 810331 h 6858000"/>
              <a:gd name="connsiteX140" fmla="*/ 6539300 w 12192000"/>
              <a:gd name="connsiteY140" fmla="*/ 805698 h 6858000"/>
              <a:gd name="connsiteX141" fmla="*/ 6557245 w 12192000"/>
              <a:gd name="connsiteY141" fmla="*/ 787962 h 6858000"/>
              <a:gd name="connsiteX142" fmla="*/ 6568035 w 12192000"/>
              <a:gd name="connsiteY142" fmla="*/ 778358 h 6858000"/>
              <a:gd name="connsiteX143" fmla="*/ 6572515 w 12192000"/>
              <a:gd name="connsiteY143" fmla="*/ 774739 h 6858000"/>
              <a:gd name="connsiteX144" fmla="*/ 6586060 w 12192000"/>
              <a:gd name="connsiteY144" fmla="*/ 770792 h 6858000"/>
              <a:gd name="connsiteX145" fmla="*/ 6614545 w 12192000"/>
              <a:gd name="connsiteY145" fmla="*/ 750306 h 6858000"/>
              <a:gd name="connsiteX146" fmla="*/ 6614604 w 12192000"/>
              <a:gd name="connsiteY146" fmla="*/ 743760 h 6858000"/>
              <a:gd name="connsiteX147" fmla="*/ 6635866 w 12192000"/>
              <a:gd name="connsiteY147" fmla="*/ 726010 h 6858000"/>
              <a:gd name="connsiteX148" fmla="*/ 6663187 w 12192000"/>
              <a:gd name="connsiteY148" fmla="*/ 705380 h 6858000"/>
              <a:gd name="connsiteX149" fmla="*/ 6722323 w 12192000"/>
              <a:gd name="connsiteY149" fmla="*/ 671648 h 6858000"/>
              <a:gd name="connsiteX150" fmla="*/ 6759291 w 12192000"/>
              <a:gd name="connsiteY150" fmla="*/ 642944 h 6858000"/>
              <a:gd name="connsiteX151" fmla="*/ 6773171 w 12192000"/>
              <a:gd name="connsiteY151" fmla="*/ 638585 h 6858000"/>
              <a:gd name="connsiteX152" fmla="*/ 6847081 w 12192000"/>
              <a:gd name="connsiteY152" fmla="*/ 592423 h 6858000"/>
              <a:gd name="connsiteX153" fmla="*/ 6867977 w 12192000"/>
              <a:gd name="connsiteY153" fmla="*/ 579587 h 6858000"/>
              <a:gd name="connsiteX154" fmla="*/ 6882252 w 12192000"/>
              <a:gd name="connsiteY154" fmla="*/ 564199 h 6858000"/>
              <a:gd name="connsiteX155" fmla="*/ 6882345 w 12192000"/>
              <a:gd name="connsiteY155" fmla="*/ 556833 h 6858000"/>
              <a:gd name="connsiteX156" fmla="*/ 6893246 w 12192000"/>
              <a:gd name="connsiteY156" fmla="*/ 549076 h 6858000"/>
              <a:gd name="connsiteX157" fmla="*/ 6895376 w 12192000"/>
              <a:gd name="connsiteY157" fmla="*/ 546100 h 6858000"/>
              <a:gd name="connsiteX158" fmla="*/ 6908355 w 12192000"/>
              <a:gd name="connsiteY158" fmla="*/ 529959 h 6858000"/>
              <a:gd name="connsiteX159" fmla="*/ 6955205 w 12192000"/>
              <a:gd name="connsiteY159" fmla="*/ 518106 h 6858000"/>
              <a:gd name="connsiteX160" fmla="*/ 6997103 w 12192000"/>
              <a:gd name="connsiteY160" fmla="*/ 484925 h 6858000"/>
              <a:gd name="connsiteX161" fmla="*/ 7180241 w 12192000"/>
              <a:gd name="connsiteY161" fmla="*/ 374004 h 6858000"/>
              <a:gd name="connsiteX162" fmla="*/ 7262607 w 12192000"/>
              <a:gd name="connsiteY162" fmla="*/ 308748 h 6858000"/>
              <a:gd name="connsiteX163" fmla="*/ 7394976 w 12192000"/>
              <a:gd name="connsiteY163" fmla="*/ 273220 h 6858000"/>
              <a:gd name="connsiteX164" fmla="*/ 7524093 w 12192000"/>
              <a:gd name="connsiteY164" fmla="*/ 189883 h 6858000"/>
              <a:gd name="connsiteX165" fmla="*/ 7539273 w 12192000"/>
              <a:gd name="connsiteY165" fmla="*/ 191263 h 6858000"/>
              <a:gd name="connsiteX166" fmla="*/ 7554514 w 12192000"/>
              <a:gd name="connsiteY166" fmla="*/ 187916 h 6858000"/>
              <a:gd name="connsiteX167" fmla="*/ 7555825 w 12192000"/>
              <a:gd name="connsiteY167" fmla="*/ 186035 h 6858000"/>
              <a:gd name="connsiteX168" fmla="*/ 7571893 w 12192000"/>
              <a:gd name="connsiteY168" fmla="*/ 177778 h 6858000"/>
              <a:gd name="connsiteX169" fmla="*/ 7611243 w 12192000"/>
              <a:gd name="connsiteY169" fmla="*/ 167289 h 6858000"/>
              <a:gd name="connsiteX170" fmla="*/ 7614728 w 12192000"/>
              <a:gd name="connsiteY170" fmla="*/ 163681 h 6858000"/>
              <a:gd name="connsiteX171" fmla="*/ 7648567 w 12192000"/>
              <a:gd name="connsiteY171" fmla="*/ 149700 h 6858000"/>
              <a:gd name="connsiteX172" fmla="*/ 7656327 w 12192000"/>
              <a:gd name="connsiteY172" fmla="*/ 139639 h 6858000"/>
              <a:gd name="connsiteX173" fmla="*/ 7703021 w 12192000"/>
              <a:gd name="connsiteY173" fmla="*/ 78935 h 6858000"/>
              <a:gd name="connsiteX174" fmla="*/ 7738255 w 12192000"/>
              <a:gd name="connsiteY174" fmla="*/ 64237 h 6858000"/>
              <a:gd name="connsiteX175" fmla="*/ 7745133 w 12192000"/>
              <a:gd name="connsiteY175" fmla="*/ 60670 h 6858000"/>
              <a:gd name="connsiteX176" fmla="*/ 7745182 w 12192000"/>
              <a:gd name="connsiteY176" fmla="*/ 60346 h 6858000"/>
              <a:gd name="connsiteX177" fmla="*/ 7752264 w 12192000"/>
              <a:gd name="connsiteY177" fmla="*/ 56083 h 6858000"/>
              <a:gd name="connsiteX178" fmla="*/ 7799097 w 12192000"/>
              <a:gd name="connsiteY178" fmla="*/ 17440 h 6858000"/>
              <a:gd name="connsiteX179" fmla="*/ 7823887 w 12192000"/>
              <a:gd name="connsiteY179" fmla="*/ 4972 h 6858000"/>
              <a:gd name="connsiteX180" fmla="*/ 7829211 w 12192000"/>
              <a:gd name="connsiteY180" fmla="*/ 1 h 6858000"/>
              <a:gd name="connsiteX181" fmla="*/ 12192000 w 12192000"/>
              <a:gd name="connsiteY181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52635 w 12192000"/>
              <a:gd name="connsiteY54" fmla="*/ 6738432 h 6858000"/>
              <a:gd name="connsiteX55" fmla="*/ 8840436 w 12192000"/>
              <a:gd name="connsiteY55" fmla="*/ 6740275 h 6858000"/>
              <a:gd name="connsiteX56" fmla="*/ 8775576 w 12192000"/>
              <a:gd name="connsiteY56" fmla="*/ 6749269 h 6858000"/>
              <a:gd name="connsiteX57" fmla="*/ 8775210 w 12192000"/>
              <a:gd name="connsiteY57" fmla="*/ 6750515 h 6858000"/>
              <a:gd name="connsiteX58" fmla="*/ 8765570 w 12192000"/>
              <a:gd name="connsiteY58" fmla="*/ 6757141 h 6858000"/>
              <a:gd name="connsiteX59" fmla="*/ 8746844 w 12192000"/>
              <a:gd name="connsiteY59" fmla="*/ 6767130 h 6858000"/>
              <a:gd name="connsiteX60" fmla="*/ 8755765 w 12192000"/>
              <a:gd name="connsiteY60" fmla="*/ 6808377 h 6858000"/>
              <a:gd name="connsiteX61" fmla="*/ 8636794 w 12192000"/>
              <a:gd name="connsiteY61" fmla="*/ 6858000 h 6858000"/>
              <a:gd name="connsiteX62" fmla="*/ 0 w 12192000"/>
              <a:gd name="connsiteY62" fmla="*/ 6858000 h 6858000"/>
              <a:gd name="connsiteX63" fmla="*/ 0 w 12192000"/>
              <a:gd name="connsiteY63" fmla="*/ 3836508 h 6858000"/>
              <a:gd name="connsiteX64" fmla="*/ 37207 w 12192000"/>
              <a:gd name="connsiteY64" fmla="*/ 3824491 h 6858000"/>
              <a:gd name="connsiteX65" fmla="*/ 90920 w 12192000"/>
              <a:gd name="connsiteY65" fmla="*/ 3789812 h 6858000"/>
              <a:gd name="connsiteX66" fmla="*/ 140932 w 12192000"/>
              <a:gd name="connsiteY66" fmla="*/ 3738163 h 6858000"/>
              <a:gd name="connsiteX67" fmla="*/ 236689 w 12192000"/>
              <a:gd name="connsiteY67" fmla="*/ 3681095 h 6858000"/>
              <a:gd name="connsiteX68" fmla="*/ 333479 w 12192000"/>
              <a:gd name="connsiteY68" fmla="*/ 3627276 h 6858000"/>
              <a:gd name="connsiteX69" fmla="*/ 369484 w 12192000"/>
              <a:gd name="connsiteY69" fmla="*/ 3609091 h 6858000"/>
              <a:gd name="connsiteX70" fmla="*/ 429423 w 12192000"/>
              <a:gd name="connsiteY70" fmla="*/ 3570939 h 6858000"/>
              <a:gd name="connsiteX71" fmla="*/ 469337 w 12192000"/>
              <a:gd name="connsiteY71" fmla="*/ 3546859 h 6858000"/>
              <a:gd name="connsiteX72" fmla="*/ 483952 w 12192000"/>
              <a:gd name="connsiteY72" fmla="*/ 3557464 h 6858000"/>
              <a:gd name="connsiteX73" fmla="*/ 522954 w 12192000"/>
              <a:gd name="connsiteY73" fmla="*/ 3539438 h 6858000"/>
              <a:gd name="connsiteX74" fmla="*/ 551997 w 12192000"/>
              <a:gd name="connsiteY74" fmla="*/ 3507842 h 6858000"/>
              <a:gd name="connsiteX75" fmla="*/ 596600 w 12192000"/>
              <a:gd name="connsiteY75" fmla="*/ 3480865 h 6858000"/>
              <a:gd name="connsiteX76" fmla="*/ 623158 w 12192000"/>
              <a:gd name="connsiteY76" fmla="*/ 3464594 h 6858000"/>
              <a:gd name="connsiteX77" fmla="*/ 702904 w 12192000"/>
              <a:gd name="connsiteY77" fmla="*/ 3431829 h 6858000"/>
              <a:gd name="connsiteX78" fmla="*/ 857212 w 12192000"/>
              <a:gd name="connsiteY78" fmla="*/ 3403321 h 6858000"/>
              <a:gd name="connsiteX79" fmla="*/ 898172 w 12192000"/>
              <a:gd name="connsiteY79" fmla="*/ 3386959 h 6858000"/>
              <a:gd name="connsiteX80" fmla="*/ 901751 w 12192000"/>
              <a:gd name="connsiteY80" fmla="*/ 3380555 h 6858000"/>
              <a:gd name="connsiteX81" fmla="*/ 967578 w 12192000"/>
              <a:gd name="connsiteY81" fmla="*/ 3373669 h 6858000"/>
              <a:gd name="connsiteX82" fmla="*/ 1045368 w 12192000"/>
              <a:gd name="connsiteY82" fmla="*/ 3331541 h 6858000"/>
              <a:gd name="connsiteX83" fmla="*/ 1101113 w 12192000"/>
              <a:gd name="connsiteY83" fmla="*/ 3294600 h 6858000"/>
              <a:gd name="connsiteX84" fmla="*/ 1133643 w 12192000"/>
              <a:gd name="connsiteY84" fmla="*/ 3276113 h 6858000"/>
              <a:gd name="connsiteX85" fmla="*/ 1155901 w 12192000"/>
              <a:gd name="connsiteY85" fmla="*/ 3260191 h 6858000"/>
              <a:gd name="connsiteX86" fmla="*/ 1220158 w 12192000"/>
              <a:gd name="connsiteY86" fmla="*/ 3232949 h 6858000"/>
              <a:gd name="connsiteX87" fmla="*/ 1278031 w 12192000"/>
              <a:gd name="connsiteY87" fmla="*/ 3213861 h 6858000"/>
              <a:gd name="connsiteX88" fmla="*/ 1289250 w 12192000"/>
              <a:gd name="connsiteY88" fmla="*/ 3207669 h 6858000"/>
              <a:gd name="connsiteX89" fmla="*/ 4904630 w 12192000"/>
              <a:gd name="connsiteY89" fmla="*/ 1350817 h 6858000"/>
              <a:gd name="connsiteX90" fmla="*/ 4910012 w 12192000"/>
              <a:gd name="connsiteY90" fmla="*/ 1347430 h 6858000"/>
              <a:gd name="connsiteX91" fmla="*/ 4924576 w 12192000"/>
              <a:gd name="connsiteY91" fmla="*/ 1351883 h 6858000"/>
              <a:gd name="connsiteX92" fmla="*/ 4940188 w 12192000"/>
              <a:gd name="connsiteY92" fmla="*/ 1351724 h 6858000"/>
              <a:gd name="connsiteX93" fmla="*/ 4941860 w 12192000"/>
              <a:gd name="connsiteY93" fmla="*/ 1350153 h 6858000"/>
              <a:gd name="connsiteX94" fmla="*/ 4959299 w 12192000"/>
              <a:gd name="connsiteY94" fmla="*/ 1345355 h 6858000"/>
              <a:gd name="connsiteX95" fmla="*/ 4975714 w 12192000"/>
              <a:gd name="connsiteY95" fmla="*/ 1345087 h 6858000"/>
              <a:gd name="connsiteX96" fmla="*/ 5040165 w 12192000"/>
              <a:gd name="connsiteY96" fmla="*/ 1333553 h 6858000"/>
              <a:gd name="connsiteX97" fmla="*/ 5049850 w 12192000"/>
              <a:gd name="connsiteY97" fmla="*/ 1325297 h 6858000"/>
              <a:gd name="connsiteX98" fmla="*/ 5068163 w 12192000"/>
              <a:gd name="connsiteY98" fmla="*/ 1314579 h 6858000"/>
              <a:gd name="connsiteX99" fmla="*/ 5108164 w 12192000"/>
              <a:gd name="connsiteY99" fmla="*/ 1275441 h 6858000"/>
              <a:gd name="connsiteX100" fmla="*/ 5145695 w 12192000"/>
              <a:gd name="connsiteY100" fmla="*/ 1268260 h 6858000"/>
              <a:gd name="connsiteX101" fmla="*/ 5153165 w 12192000"/>
              <a:gd name="connsiteY101" fmla="*/ 1266176 h 6858000"/>
              <a:gd name="connsiteX102" fmla="*/ 5153283 w 12192000"/>
              <a:gd name="connsiteY102" fmla="*/ 1265871 h 6858000"/>
              <a:gd name="connsiteX103" fmla="*/ 5161097 w 12192000"/>
              <a:gd name="connsiteY103" fmla="*/ 1263147 h 6858000"/>
              <a:gd name="connsiteX104" fmla="*/ 5166791 w 12192000"/>
              <a:gd name="connsiteY104" fmla="*/ 1262375 h 6858000"/>
              <a:gd name="connsiteX105" fmla="*/ 5181286 w 12192000"/>
              <a:gd name="connsiteY105" fmla="*/ 1258331 h 6858000"/>
              <a:gd name="connsiteX106" fmla="*/ 5186056 w 12192000"/>
              <a:gd name="connsiteY106" fmla="*/ 1255184 h 6858000"/>
              <a:gd name="connsiteX107" fmla="*/ 5187631 w 12192000"/>
              <a:gd name="connsiteY107" fmla="*/ 1251408 h 6858000"/>
              <a:gd name="connsiteX108" fmla="*/ 5188998 w 12192000"/>
              <a:gd name="connsiteY108" fmla="*/ 1251394 h 6858000"/>
              <a:gd name="connsiteX109" fmla="*/ 5214959 w 12192000"/>
              <a:gd name="connsiteY109" fmla="*/ 1234908 h 6858000"/>
              <a:gd name="connsiteX110" fmla="*/ 5274566 w 12192000"/>
              <a:gd name="connsiteY110" fmla="*/ 1207962 h 6858000"/>
              <a:gd name="connsiteX111" fmla="*/ 5309217 w 12192000"/>
              <a:gd name="connsiteY111" fmla="*/ 1196595 h 6858000"/>
              <a:gd name="connsiteX112" fmla="*/ 5403571 w 12192000"/>
              <a:gd name="connsiteY112" fmla="*/ 1161012 h 6858000"/>
              <a:gd name="connsiteX113" fmla="*/ 5497846 w 12192000"/>
              <a:gd name="connsiteY113" fmla="*/ 1121918 h 6858000"/>
              <a:gd name="connsiteX114" fmla="*/ 5542531 w 12192000"/>
              <a:gd name="connsiteY114" fmla="*/ 1083441 h 6858000"/>
              <a:gd name="connsiteX115" fmla="*/ 5547922 w 12192000"/>
              <a:gd name="connsiteY115" fmla="*/ 1081158 h 6858000"/>
              <a:gd name="connsiteX116" fmla="*/ 5562240 w 12192000"/>
              <a:gd name="connsiteY116" fmla="*/ 1079976 h 6858000"/>
              <a:gd name="connsiteX117" fmla="*/ 5567557 w 12192000"/>
              <a:gd name="connsiteY117" fmla="*/ 1080365 h 6858000"/>
              <a:gd name="connsiteX118" fmla="*/ 5575481 w 12192000"/>
              <a:gd name="connsiteY118" fmla="*/ 1079159 h 6858000"/>
              <a:gd name="connsiteX119" fmla="*/ 5575697 w 12192000"/>
              <a:gd name="connsiteY119" fmla="*/ 1078866 h 6858000"/>
              <a:gd name="connsiteX120" fmla="*/ 5583080 w 12192000"/>
              <a:gd name="connsiteY120" fmla="*/ 1078256 h 6858000"/>
              <a:gd name="connsiteX121" fmla="*/ 5668891 w 12192000"/>
              <a:gd name="connsiteY121" fmla="*/ 1046185 h 6858000"/>
              <a:gd name="connsiteX122" fmla="*/ 5689077 w 12192000"/>
              <a:gd name="connsiteY122" fmla="*/ 1038844 h 6858000"/>
              <a:gd name="connsiteX123" fmla="*/ 5699968 w 12192000"/>
              <a:gd name="connsiteY123" fmla="*/ 1033504 h 6858000"/>
              <a:gd name="connsiteX124" fmla="*/ 5761971 w 12192000"/>
              <a:gd name="connsiteY124" fmla="*/ 1033734 h 6858000"/>
              <a:gd name="connsiteX125" fmla="*/ 5773540 w 12192000"/>
              <a:gd name="connsiteY125" fmla="*/ 1033856 h 6858000"/>
              <a:gd name="connsiteX126" fmla="*/ 5776570 w 12192000"/>
              <a:gd name="connsiteY126" fmla="*/ 1036895 h 6858000"/>
              <a:gd name="connsiteX127" fmla="*/ 5793773 w 12192000"/>
              <a:gd name="connsiteY127" fmla="*/ 1035545 h 6858000"/>
              <a:gd name="connsiteX128" fmla="*/ 5795838 w 12192000"/>
              <a:gd name="connsiteY128" fmla="*/ 1034257 h 6858000"/>
              <a:gd name="connsiteX129" fmla="*/ 5809690 w 12192000"/>
              <a:gd name="connsiteY129" fmla="*/ 1037362 h 6858000"/>
              <a:gd name="connsiteX130" fmla="*/ 5863754 w 12192000"/>
              <a:gd name="connsiteY130" fmla="*/ 1040299 h 6858000"/>
              <a:gd name="connsiteX131" fmla="*/ 5968435 w 12192000"/>
              <a:gd name="connsiteY131" fmla="*/ 1017636 h 6858000"/>
              <a:gd name="connsiteX132" fmla="*/ 6068454 w 12192000"/>
              <a:gd name="connsiteY132" fmla="*/ 1009716 h 6858000"/>
              <a:gd name="connsiteX133" fmla="*/ 6139102 w 12192000"/>
              <a:gd name="connsiteY133" fmla="*/ 984167 h 6858000"/>
              <a:gd name="connsiteX134" fmla="*/ 6186599 w 12192000"/>
              <a:gd name="connsiteY134" fmla="*/ 961678 h 6858000"/>
              <a:gd name="connsiteX135" fmla="*/ 6274484 w 12192000"/>
              <a:gd name="connsiteY135" fmla="*/ 939094 h 6858000"/>
              <a:gd name="connsiteX136" fmla="*/ 6371752 w 12192000"/>
              <a:gd name="connsiteY136" fmla="*/ 918398 h 6858000"/>
              <a:gd name="connsiteX137" fmla="*/ 6457059 w 12192000"/>
              <a:gd name="connsiteY137" fmla="*/ 864371 h 6858000"/>
              <a:gd name="connsiteX138" fmla="*/ 6523536 w 12192000"/>
              <a:gd name="connsiteY138" fmla="*/ 826802 h 6858000"/>
              <a:gd name="connsiteX139" fmla="*/ 6533184 w 12192000"/>
              <a:gd name="connsiteY139" fmla="*/ 810331 h 6858000"/>
              <a:gd name="connsiteX140" fmla="*/ 6539300 w 12192000"/>
              <a:gd name="connsiteY140" fmla="*/ 805698 h 6858000"/>
              <a:gd name="connsiteX141" fmla="*/ 6557245 w 12192000"/>
              <a:gd name="connsiteY141" fmla="*/ 787962 h 6858000"/>
              <a:gd name="connsiteX142" fmla="*/ 6568035 w 12192000"/>
              <a:gd name="connsiteY142" fmla="*/ 778358 h 6858000"/>
              <a:gd name="connsiteX143" fmla="*/ 6572515 w 12192000"/>
              <a:gd name="connsiteY143" fmla="*/ 774739 h 6858000"/>
              <a:gd name="connsiteX144" fmla="*/ 6586060 w 12192000"/>
              <a:gd name="connsiteY144" fmla="*/ 770792 h 6858000"/>
              <a:gd name="connsiteX145" fmla="*/ 6614545 w 12192000"/>
              <a:gd name="connsiteY145" fmla="*/ 750306 h 6858000"/>
              <a:gd name="connsiteX146" fmla="*/ 6614604 w 12192000"/>
              <a:gd name="connsiteY146" fmla="*/ 743760 h 6858000"/>
              <a:gd name="connsiteX147" fmla="*/ 6635866 w 12192000"/>
              <a:gd name="connsiteY147" fmla="*/ 726010 h 6858000"/>
              <a:gd name="connsiteX148" fmla="*/ 6663187 w 12192000"/>
              <a:gd name="connsiteY148" fmla="*/ 705380 h 6858000"/>
              <a:gd name="connsiteX149" fmla="*/ 6722323 w 12192000"/>
              <a:gd name="connsiteY149" fmla="*/ 671648 h 6858000"/>
              <a:gd name="connsiteX150" fmla="*/ 6759291 w 12192000"/>
              <a:gd name="connsiteY150" fmla="*/ 642944 h 6858000"/>
              <a:gd name="connsiteX151" fmla="*/ 6773171 w 12192000"/>
              <a:gd name="connsiteY151" fmla="*/ 638585 h 6858000"/>
              <a:gd name="connsiteX152" fmla="*/ 6847081 w 12192000"/>
              <a:gd name="connsiteY152" fmla="*/ 592423 h 6858000"/>
              <a:gd name="connsiteX153" fmla="*/ 6867977 w 12192000"/>
              <a:gd name="connsiteY153" fmla="*/ 579587 h 6858000"/>
              <a:gd name="connsiteX154" fmla="*/ 6882252 w 12192000"/>
              <a:gd name="connsiteY154" fmla="*/ 564199 h 6858000"/>
              <a:gd name="connsiteX155" fmla="*/ 6882345 w 12192000"/>
              <a:gd name="connsiteY155" fmla="*/ 556833 h 6858000"/>
              <a:gd name="connsiteX156" fmla="*/ 6893246 w 12192000"/>
              <a:gd name="connsiteY156" fmla="*/ 549076 h 6858000"/>
              <a:gd name="connsiteX157" fmla="*/ 6895376 w 12192000"/>
              <a:gd name="connsiteY157" fmla="*/ 546100 h 6858000"/>
              <a:gd name="connsiteX158" fmla="*/ 6908355 w 12192000"/>
              <a:gd name="connsiteY158" fmla="*/ 529959 h 6858000"/>
              <a:gd name="connsiteX159" fmla="*/ 6955205 w 12192000"/>
              <a:gd name="connsiteY159" fmla="*/ 518106 h 6858000"/>
              <a:gd name="connsiteX160" fmla="*/ 6997103 w 12192000"/>
              <a:gd name="connsiteY160" fmla="*/ 484925 h 6858000"/>
              <a:gd name="connsiteX161" fmla="*/ 7180241 w 12192000"/>
              <a:gd name="connsiteY161" fmla="*/ 374004 h 6858000"/>
              <a:gd name="connsiteX162" fmla="*/ 7262607 w 12192000"/>
              <a:gd name="connsiteY162" fmla="*/ 308748 h 6858000"/>
              <a:gd name="connsiteX163" fmla="*/ 7394976 w 12192000"/>
              <a:gd name="connsiteY163" fmla="*/ 273220 h 6858000"/>
              <a:gd name="connsiteX164" fmla="*/ 7524093 w 12192000"/>
              <a:gd name="connsiteY164" fmla="*/ 189883 h 6858000"/>
              <a:gd name="connsiteX165" fmla="*/ 7539273 w 12192000"/>
              <a:gd name="connsiteY165" fmla="*/ 191263 h 6858000"/>
              <a:gd name="connsiteX166" fmla="*/ 7554514 w 12192000"/>
              <a:gd name="connsiteY166" fmla="*/ 187916 h 6858000"/>
              <a:gd name="connsiteX167" fmla="*/ 7555825 w 12192000"/>
              <a:gd name="connsiteY167" fmla="*/ 186035 h 6858000"/>
              <a:gd name="connsiteX168" fmla="*/ 7571893 w 12192000"/>
              <a:gd name="connsiteY168" fmla="*/ 177778 h 6858000"/>
              <a:gd name="connsiteX169" fmla="*/ 7611243 w 12192000"/>
              <a:gd name="connsiteY169" fmla="*/ 167289 h 6858000"/>
              <a:gd name="connsiteX170" fmla="*/ 7614728 w 12192000"/>
              <a:gd name="connsiteY170" fmla="*/ 163681 h 6858000"/>
              <a:gd name="connsiteX171" fmla="*/ 7648567 w 12192000"/>
              <a:gd name="connsiteY171" fmla="*/ 149700 h 6858000"/>
              <a:gd name="connsiteX172" fmla="*/ 7656327 w 12192000"/>
              <a:gd name="connsiteY172" fmla="*/ 139639 h 6858000"/>
              <a:gd name="connsiteX173" fmla="*/ 7703021 w 12192000"/>
              <a:gd name="connsiteY173" fmla="*/ 78935 h 6858000"/>
              <a:gd name="connsiteX174" fmla="*/ 7738255 w 12192000"/>
              <a:gd name="connsiteY174" fmla="*/ 64237 h 6858000"/>
              <a:gd name="connsiteX175" fmla="*/ 7745133 w 12192000"/>
              <a:gd name="connsiteY175" fmla="*/ 60670 h 6858000"/>
              <a:gd name="connsiteX176" fmla="*/ 7745182 w 12192000"/>
              <a:gd name="connsiteY176" fmla="*/ 60346 h 6858000"/>
              <a:gd name="connsiteX177" fmla="*/ 7752264 w 12192000"/>
              <a:gd name="connsiteY177" fmla="*/ 56083 h 6858000"/>
              <a:gd name="connsiteX178" fmla="*/ 7799097 w 12192000"/>
              <a:gd name="connsiteY178" fmla="*/ 17440 h 6858000"/>
              <a:gd name="connsiteX179" fmla="*/ 7823887 w 12192000"/>
              <a:gd name="connsiteY179" fmla="*/ 4972 h 6858000"/>
              <a:gd name="connsiteX180" fmla="*/ 7829211 w 12192000"/>
              <a:gd name="connsiteY180" fmla="*/ 1 h 6858000"/>
              <a:gd name="connsiteX181" fmla="*/ 12192000 w 12192000"/>
              <a:gd name="connsiteY181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0436 w 12192000"/>
              <a:gd name="connsiteY54" fmla="*/ 6740275 h 6858000"/>
              <a:gd name="connsiteX55" fmla="*/ 8775576 w 12192000"/>
              <a:gd name="connsiteY55" fmla="*/ 6749269 h 6858000"/>
              <a:gd name="connsiteX56" fmla="*/ 8775210 w 12192000"/>
              <a:gd name="connsiteY56" fmla="*/ 6750515 h 6858000"/>
              <a:gd name="connsiteX57" fmla="*/ 8765570 w 12192000"/>
              <a:gd name="connsiteY57" fmla="*/ 6757141 h 6858000"/>
              <a:gd name="connsiteX58" fmla="*/ 8746844 w 12192000"/>
              <a:gd name="connsiteY58" fmla="*/ 6767130 h 6858000"/>
              <a:gd name="connsiteX59" fmla="*/ 8755765 w 12192000"/>
              <a:gd name="connsiteY59" fmla="*/ 6808377 h 6858000"/>
              <a:gd name="connsiteX60" fmla="*/ 8636794 w 12192000"/>
              <a:gd name="connsiteY60" fmla="*/ 6858000 h 6858000"/>
              <a:gd name="connsiteX61" fmla="*/ 0 w 12192000"/>
              <a:gd name="connsiteY61" fmla="*/ 6858000 h 6858000"/>
              <a:gd name="connsiteX62" fmla="*/ 0 w 12192000"/>
              <a:gd name="connsiteY62" fmla="*/ 3836508 h 6858000"/>
              <a:gd name="connsiteX63" fmla="*/ 37207 w 12192000"/>
              <a:gd name="connsiteY63" fmla="*/ 3824491 h 6858000"/>
              <a:gd name="connsiteX64" fmla="*/ 90920 w 12192000"/>
              <a:gd name="connsiteY64" fmla="*/ 3789812 h 6858000"/>
              <a:gd name="connsiteX65" fmla="*/ 140932 w 12192000"/>
              <a:gd name="connsiteY65" fmla="*/ 3738163 h 6858000"/>
              <a:gd name="connsiteX66" fmla="*/ 236689 w 12192000"/>
              <a:gd name="connsiteY66" fmla="*/ 3681095 h 6858000"/>
              <a:gd name="connsiteX67" fmla="*/ 333479 w 12192000"/>
              <a:gd name="connsiteY67" fmla="*/ 3627276 h 6858000"/>
              <a:gd name="connsiteX68" fmla="*/ 369484 w 12192000"/>
              <a:gd name="connsiteY68" fmla="*/ 3609091 h 6858000"/>
              <a:gd name="connsiteX69" fmla="*/ 429423 w 12192000"/>
              <a:gd name="connsiteY69" fmla="*/ 3570939 h 6858000"/>
              <a:gd name="connsiteX70" fmla="*/ 469337 w 12192000"/>
              <a:gd name="connsiteY70" fmla="*/ 3546859 h 6858000"/>
              <a:gd name="connsiteX71" fmla="*/ 483952 w 12192000"/>
              <a:gd name="connsiteY71" fmla="*/ 3557464 h 6858000"/>
              <a:gd name="connsiteX72" fmla="*/ 522954 w 12192000"/>
              <a:gd name="connsiteY72" fmla="*/ 3539438 h 6858000"/>
              <a:gd name="connsiteX73" fmla="*/ 551997 w 12192000"/>
              <a:gd name="connsiteY73" fmla="*/ 3507842 h 6858000"/>
              <a:gd name="connsiteX74" fmla="*/ 596600 w 12192000"/>
              <a:gd name="connsiteY74" fmla="*/ 3480865 h 6858000"/>
              <a:gd name="connsiteX75" fmla="*/ 623158 w 12192000"/>
              <a:gd name="connsiteY75" fmla="*/ 3464594 h 6858000"/>
              <a:gd name="connsiteX76" fmla="*/ 702904 w 12192000"/>
              <a:gd name="connsiteY76" fmla="*/ 3431829 h 6858000"/>
              <a:gd name="connsiteX77" fmla="*/ 857212 w 12192000"/>
              <a:gd name="connsiteY77" fmla="*/ 3403321 h 6858000"/>
              <a:gd name="connsiteX78" fmla="*/ 898172 w 12192000"/>
              <a:gd name="connsiteY78" fmla="*/ 3386959 h 6858000"/>
              <a:gd name="connsiteX79" fmla="*/ 901751 w 12192000"/>
              <a:gd name="connsiteY79" fmla="*/ 3380555 h 6858000"/>
              <a:gd name="connsiteX80" fmla="*/ 967578 w 12192000"/>
              <a:gd name="connsiteY80" fmla="*/ 3373669 h 6858000"/>
              <a:gd name="connsiteX81" fmla="*/ 1045368 w 12192000"/>
              <a:gd name="connsiteY81" fmla="*/ 3331541 h 6858000"/>
              <a:gd name="connsiteX82" fmla="*/ 1101113 w 12192000"/>
              <a:gd name="connsiteY82" fmla="*/ 3294600 h 6858000"/>
              <a:gd name="connsiteX83" fmla="*/ 1133643 w 12192000"/>
              <a:gd name="connsiteY83" fmla="*/ 3276113 h 6858000"/>
              <a:gd name="connsiteX84" fmla="*/ 1155901 w 12192000"/>
              <a:gd name="connsiteY84" fmla="*/ 3260191 h 6858000"/>
              <a:gd name="connsiteX85" fmla="*/ 1220158 w 12192000"/>
              <a:gd name="connsiteY85" fmla="*/ 3232949 h 6858000"/>
              <a:gd name="connsiteX86" fmla="*/ 1278031 w 12192000"/>
              <a:gd name="connsiteY86" fmla="*/ 3213861 h 6858000"/>
              <a:gd name="connsiteX87" fmla="*/ 1289250 w 12192000"/>
              <a:gd name="connsiteY87" fmla="*/ 3207669 h 6858000"/>
              <a:gd name="connsiteX88" fmla="*/ 4904630 w 12192000"/>
              <a:gd name="connsiteY88" fmla="*/ 1350817 h 6858000"/>
              <a:gd name="connsiteX89" fmla="*/ 4910012 w 12192000"/>
              <a:gd name="connsiteY89" fmla="*/ 1347430 h 6858000"/>
              <a:gd name="connsiteX90" fmla="*/ 4924576 w 12192000"/>
              <a:gd name="connsiteY90" fmla="*/ 1351883 h 6858000"/>
              <a:gd name="connsiteX91" fmla="*/ 4940188 w 12192000"/>
              <a:gd name="connsiteY91" fmla="*/ 1351724 h 6858000"/>
              <a:gd name="connsiteX92" fmla="*/ 4941860 w 12192000"/>
              <a:gd name="connsiteY92" fmla="*/ 1350153 h 6858000"/>
              <a:gd name="connsiteX93" fmla="*/ 4959299 w 12192000"/>
              <a:gd name="connsiteY93" fmla="*/ 1345355 h 6858000"/>
              <a:gd name="connsiteX94" fmla="*/ 4975714 w 12192000"/>
              <a:gd name="connsiteY94" fmla="*/ 1345087 h 6858000"/>
              <a:gd name="connsiteX95" fmla="*/ 5040165 w 12192000"/>
              <a:gd name="connsiteY95" fmla="*/ 1333553 h 6858000"/>
              <a:gd name="connsiteX96" fmla="*/ 5049850 w 12192000"/>
              <a:gd name="connsiteY96" fmla="*/ 1325297 h 6858000"/>
              <a:gd name="connsiteX97" fmla="*/ 5068163 w 12192000"/>
              <a:gd name="connsiteY97" fmla="*/ 1314579 h 6858000"/>
              <a:gd name="connsiteX98" fmla="*/ 5108164 w 12192000"/>
              <a:gd name="connsiteY98" fmla="*/ 1275441 h 6858000"/>
              <a:gd name="connsiteX99" fmla="*/ 5145695 w 12192000"/>
              <a:gd name="connsiteY99" fmla="*/ 1268260 h 6858000"/>
              <a:gd name="connsiteX100" fmla="*/ 5153165 w 12192000"/>
              <a:gd name="connsiteY100" fmla="*/ 1266176 h 6858000"/>
              <a:gd name="connsiteX101" fmla="*/ 5153283 w 12192000"/>
              <a:gd name="connsiteY101" fmla="*/ 1265871 h 6858000"/>
              <a:gd name="connsiteX102" fmla="*/ 5161097 w 12192000"/>
              <a:gd name="connsiteY102" fmla="*/ 1263147 h 6858000"/>
              <a:gd name="connsiteX103" fmla="*/ 5166791 w 12192000"/>
              <a:gd name="connsiteY103" fmla="*/ 1262375 h 6858000"/>
              <a:gd name="connsiteX104" fmla="*/ 5181286 w 12192000"/>
              <a:gd name="connsiteY104" fmla="*/ 1258331 h 6858000"/>
              <a:gd name="connsiteX105" fmla="*/ 5186056 w 12192000"/>
              <a:gd name="connsiteY105" fmla="*/ 1255184 h 6858000"/>
              <a:gd name="connsiteX106" fmla="*/ 5187631 w 12192000"/>
              <a:gd name="connsiteY106" fmla="*/ 1251408 h 6858000"/>
              <a:gd name="connsiteX107" fmla="*/ 5188998 w 12192000"/>
              <a:gd name="connsiteY107" fmla="*/ 1251394 h 6858000"/>
              <a:gd name="connsiteX108" fmla="*/ 5214959 w 12192000"/>
              <a:gd name="connsiteY108" fmla="*/ 1234908 h 6858000"/>
              <a:gd name="connsiteX109" fmla="*/ 5274566 w 12192000"/>
              <a:gd name="connsiteY109" fmla="*/ 1207962 h 6858000"/>
              <a:gd name="connsiteX110" fmla="*/ 5309217 w 12192000"/>
              <a:gd name="connsiteY110" fmla="*/ 1196595 h 6858000"/>
              <a:gd name="connsiteX111" fmla="*/ 5403571 w 12192000"/>
              <a:gd name="connsiteY111" fmla="*/ 1161012 h 6858000"/>
              <a:gd name="connsiteX112" fmla="*/ 5497846 w 12192000"/>
              <a:gd name="connsiteY112" fmla="*/ 1121918 h 6858000"/>
              <a:gd name="connsiteX113" fmla="*/ 5542531 w 12192000"/>
              <a:gd name="connsiteY113" fmla="*/ 1083441 h 6858000"/>
              <a:gd name="connsiteX114" fmla="*/ 5547922 w 12192000"/>
              <a:gd name="connsiteY114" fmla="*/ 1081158 h 6858000"/>
              <a:gd name="connsiteX115" fmla="*/ 5562240 w 12192000"/>
              <a:gd name="connsiteY115" fmla="*/ 1079976 h 6858000"/>
              <a:gd name="connsiteX116" fmla="*/ 5567557 w 12192000"/>
              <a:gd name="connsiteY116" fmla="*/ 1080365 h 6858000"/>
              <a:gd name="connsiteX117" fmla="*/ 5575481 w 12192000"/>
              <a:gd name="connsiteY117" fmla="*/ 1079159 h 6858000"/>
              <a:gd name="connsiteX118" fmla="*/ 5575697 w 12192000"/>
              <a:gd name="connsiteY118" fmla="*/ 1078866 h 6858000"/>
              <a:gd name="connsiteX119" fmla="*/ 5583080 w 12192000"/>
              <a:gd name="connsiteY119" fmla="*/ 1078256 h 6858000"/>
              <a:gd name="connsiteX120" fmla="*/ 5668891 w 12192000"/>
              <a:gd name="connsiteY120" fmla="*/ 1046185 h 6858000"/>
              <a:gd name="connsiteX121" fmla="*/ 5689077 w 12192000"/>
              <a:gd name="connsiteY121" fmla="*/ 1038844 h 6858000"/>
              <a:gd name="connsiteX122" fmla="*/ 5699968 w 12192000"/>
              <a:gd name="connsiteY122" fmla="*/ 1033504 h 6858000"/>
              <a:gd name="connsiteX123" fmla="*/ 5761971 w 12192000"/>
              <a:gd name="connsiteY123" fmla="*/ 1033734 h 6858000"/>
              <a:gd name="connsiteX124" fmla="*/ 5773540 w 12192000"/>
              <a:gd name="connsiteY124" fmla="*/ 1033856 h 6858000"/>
              <a:gd name="connsiteX125" fmla="*/ 5776570 w 12192000"/>
              <a:gd name="connsiteY125" fmla="*/ 1036895 h 6858000"/>
              <a:gd name="connsiteX126" fmla="*/ 5793773 w 12192000"/>
              <a:gd name="connsiteY126" fmla="*/ 1035545 h 6858000"/>
              <a:gd name="connsiteX127" fmla="*/ 5795838 w 12192000"/>
              <a:gd name="connsiteY127" fmla="*/ 1034257 h 6858000"/>
              <a:gd name="connsiteX128" fmla="*/ 5809690 w 12192000"/>
              <a:gd name="connsiteY128" fmla="*/ 1037362 h 6858000"/>
              <a:gd name="connsiteX129" fmla="*/ 5863754 w 12192000"/>
              <a:gd name="connsiteY129" fmla="*/ 1040299 h 6858000"/>
              <a:gd name="connsiteX130" fmla="*/ 5968435 w 12192000"/>
              <a:gd name="connsiteY130" fmla="*/ 1017636 h 6858000"/>
              <a:gd name="connsiteX131" fmla="*/ 6068454 w 12192000"/>
              <a:gd name="connsiteY131" fmla="*/ 1009716 h 6858000"/>
              <a:gd name="connsiteX132" fmla="*/ 6139102 w 12192000"/>
              <a:gd name="connsiteY132" fmla="*/ 984167 h 6858000"/>
              <a:gd name="connsiteX133" fmla="*/ 6186599 w 12192000"/>
              <a:gd name="connsiteY133" fmla="*/ 961678 h 6858000"/>
              <a:gd name="connsiteX134" fmla="*/ 6274484 w 12192000"/>
              <a:gd name="connsiteY134" fmla="*/ 939094 h 6858000"/>
              <a:gd name="connsiteX135" fmla="*/ 6371752 w 12192000"/>
              <a:gd name="connsiteY135" fmla="*/ 918398 h 6858000"/>
              <a:gd name="connsiteX136" fmla="*/ 6457059 w 12192000"/>
              <a:gd name="connsiteY136" fmla="*/ 864371 h 6858000"/>
              <a:gd name="connsiteX137" fmla="*/ 6523536 w 12192000"/>
              <a:gd name="connsiteY137" fmla="*/ 826802 h 6858000"/>
              <a:gd name="connsiteX138" fmla="*/ 6533184 w 12192000"/>
              <a:gd name="connsiteY138" fmla="*/ 810331 h 6858000"/>
              <a:gd name="connsiteX139" fmla="*/ 6539300 w 12192000"/>
              <a:gd name="connsiteY139" fmla="*/ 805698 h 6858000"/>
              <a:gd name="connsiteX140" fmla="*/ 6557245 w 12192000"/>
              <a:gd name="connsiteY140" fmla="*/ 787962 h 6858000"/>
              <a:gd name="connsiteX141" fmla="*/ 6568035 w 12192000"/>
              <a:gd name="connsiteY141" fmla="*/ 778358 h 6858000"/>
              <a:gd name="connsiteX142" fmla="*/ 6572515 w 12192000"/>
              <a:gd name="connsiteY142" fmla="*/ 774739 h 6858000"/>
              <a:gd name="connsiteX143" fmla="*/ 6586060 w 12192000"/>
              <a:gd name="connsiteY143" fmla="*/ 770792 h 6858000"/>
              <a:gd name="connsiteX144" fmla="*/ 6614545 w 12192000"/>
              <a:gd name="connsiteY144" fmla="*/ 750306 h 6858000"/>
              <a:gd name="connsiteX145" fmla="*/ 6614604 w 12192000"/>
              <a:gd name="connsiteY145" fmla="*/ 743760 h 6858000"/>
              <a:gd name="connsiteX146" fmla="*/ 6635866 w 12192000"/>
              <a:gd name="connsiteY146" fmla="*/ 726010 h 6858000"/>
              <a:gd name="connsiteX147" fmla="*/ 6663187 w 12192000"/>
              <a:gd name="connsiteY147" fmla="*/ 705380 h 6858000"/>
              <a:gd name="connsiteX148" fmla="*/ 6722323 w 12192000"/>
              <a:gd name="connsiteY148" fmla="*/ 671648 h 6858000"/>
              <a:gd name="connsiteX149" fmla="*/ 6759291 w 12192000"/>
              <a:gd name="connsiteY149" fmla="*/ 642944 h 6858000"/>
              <a:gd name="connsiteX150" fmla="*/ 6773171 w 12192000"/>
              <a:gd name="connsiteY150" fmla="*/ 638585 h 6858000"/>
              <a:gd name="connsiteX151" fmla="*/ 6847081 w 12192000"/>
              <a:gd name="connsiteY151" fmla="*/ 592423 h 6858000"/>
              <a:gd name="connsiteX152" fmla="*/ 6867977 w 12192000"/>
              <a:gd name="connsiteY152" fmla="*/ 579587 h 6858000"/>
              <a:gd name="connsiteX153" fmla="*/ 6882252 w 12192000"/>
              <a:gd name="connsiteY153" fmla="*/ 564199 h 6858000"/>
              <a:gd name="connsiteX154" fmla="*/ 6882345 w 12192000"/>
              <a:gd name="connsiteY154" fmla="*/ 556833 h 6858000"/>
              <a:gd name="connsiteX155" fmla="*/ 6893246 w 12192000"/>
              <a:gd name="connsiteY155" fmla="*/ 549076 h 6858000"/>
              <a:gd name="connsiteX156" fmla="*/ 6895376 w 12192000"/>
              <a:gd name="connsiteY156" fmla="*/ 546100 h 6858000"/>
              <a:gd name="connsiteX157" fmla="*/ 6908355 w 12192000"/>
              <a:gd name="connsiteY157" fmla="*/ 529959 h 6858000"/>
              <a:gd name="connsiteX158" fmla="*/ 6955205 w 12192000"/>
              <a:gd name="connsiteY158" fmla="*/ 518106 h 6858000"/>
              <a:gd name="connsiteX159" fmla="*/ 6997103 w 12192000"/>
              <a:gd name="connsiteY159" fmla="*/ 484925 h 6858000"/>
              <a:gd name="connsiteX160" fmla="*/ 7180241 w 12192000"/>
              <a:gd name="connsiteY160" fmla="*/ 374004 h 6858000"/>
              <a:gd name="connsiteX161" fmla="*/ 7262607 w 12192000"/>
              <a:gd name="connsiteY161" fmla="*/ 308748 h 6858000"/>
              <a:gd name="connsiteX162" fmla="*/ 7394976 w 12192000"/>
              <a:gd name="connsiteY162" fmla="*/ 273220 h 6858000"/>
              <a:gd name="connsiteX163" fmla="*/ 7524093 w 12192000"/>
              <a:gd name="connsiteY163" fmla="*/ 189883 h 6858000"/>
              <a:gd name="connsiteX164" fmla="*/ 7539273 w 12192000"/>
              <a:gd name="connsiteY164" fmla="*/ 191263 h 6858000"/>
              <a:gd name="connsiteX165" fmla="*/ 7554514 w 12192000"/>
              <a:gd name="connsiteY165" fmla="*/ 187916 h 6858000"/>
              <a:gd name="connsiteX166" fmla="*/ 7555825 w 12192000"/>
              <a:gd name="connsiteY166" fmla="*/ 186035 h 6858000"/>
              <a:gd name="connsiteX167" fmla="*/ 7571893 w 12192000"/>
              <a:gd name="connsiteY167" fmla="*/ 177778 h 6858000"/>
              <a:gd name="connsiteX168" fmla="*/ 7611243 w 12192000"/>
              <a:gd name="connsiteY168" fmla="*/ 167289 h 6858000"/>
              <a:gd name="connsiteX169" fmla="*/ 7614728 w 12192000"/>
              <a:gd name="connsiteY169" fmla="*/ 163681 h 6858000"/>
              <a:gd name="connsiteX170" fmla="*/ 7648567 w 12192000"/>
              <a:gd name="connsiteY170" fmla="*/ 149700 h 6858000"/>
              <a:gd name="connsiteX171" fmla="*/ 7656327 w 12192000"/>
              <a:gd name="connsiteY171" fmla="*/ 139639 h 6858000"/>
              <a:gd name="connsiteX172" fmla="*/ 7703021 w 12192000"/>
              <a:gd name="connsiteY172" fmla="*/ 78935 h 6858000"/>
              <a:gd name="connsiteX173" fmla="*/ 7738255 w 12192000"/>
              <a:gd name="connsiteY173" fmla="*/ 64237 h 6858000"/>
              <a:gd name="connsiteX174" fmla="*/ 7745133 w 12192000"/>
              <a:gd name="connsiteY174" fmla="*/ 60670 h 6858000"/>
              <a:gd name="connsiteX175" fmla="*/ 7745182 w 12192000"/>
              <a:gd name="connsiteY175" fmla="*/ 60346 h 6858000"/>
              <a:gd name="connsiteX176" fmla="*/ 7752264 w 12192000"/>
              <a:gd name="connsiteY176" fmla="*/ 56083 h 6858000"/>
              <a:gd name="connsiteX177" fmla="*/ 7799097 w 12192000"/>
              <a:gd name="connsiteY177" fmla="*/ 17440 h 6858000"/>
              <a:gd name="connsiteX178" fmla="*/ 7823887 w 12192000"/>
              <a:gd name="connsiteY178" fmla="*/ 4972 h 6858000"/>
              <a:gd name="connsiteX179" fmla="*/ 7829211 w 12192000"/>
              <a:gd name="connsiteY179" fmla="*/ 1 h 6858000"/>
              <a:gd name="connsiteX180" fmla="*/ 12192000 w 12192000"/>
              <a:gd name="connsiteY180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0436 w 12192000"/>
              <a:gd name="connsiteY54" fmla="*/ 6740275 h 6858000"/>
              <a:gd name="connsiteX55" fmla="*/ 8775576 w 12192000"/>
              <a:gd name="connsiteY55" fmla="*/ 6749269 h 6858000"/>
              <a:gd name="connsiteX56" fmla="*/ 8775210 w 12192000"/>
              <a:gd name="connsiteY56" fmla="*/ 6750515 h 6858000"/>
              <a:gd name="connsiteX57" fmla="*/ 8765570 w 12192000"/>
              <a:gd name="connsiteY57" fmla="*/ 6757141 h 6858000"/>
              <a:gd name="connsiteX58" fmla="*/ 8746844 w 12192000"/>
              <a:gd name="connsiteY58" fmla="*/ 6767130 h 6858000"/>
              <a:gd name="connsiteX59" fmla="*/ 8755765 w 12192000"/>
              <a:gd name="connsiteY59" fmla="*/ 6808377 h 6858000"/>
              <a:gd name="connsiteX60" fmla="*/ 8636794 w 12192000"/>
              <a:gd name="connsiteY60" fmla="*/ 6858000 h 6858000"/>
              <a:gd name="connsiteX61" fmla="*/ 0 w 12192000"/>
              <a:gd name="connsiteY61" fmla="*/ 6858000 h 6858000"/>
              <a:gd name="connsiteX62" fmla="*/ 0 w 12192000"/>
              <a:gd name="connsiteY62" fmla="*/ 3836508 h 6858000"/>
              <a:gd name="connsiteX63" fmla="*/ 37207 w 12192000"/>
              <a:gd name="connsiteY63" fmla="*/ 3824491 h 6858000"/>
              <a:gd name="connsiteX64" fmla="*/ 90920 w 12192000"/>
              <a:gd name="connsiteY64" fmla="*/ 3789812 h 6858000"/>
              <a:gd name="connsiteX65" fmla="*/ 140932 w 12192000"/>
              <a:gd name="connsiteY65" fmla="*/ 3738163 h 6858000"/>
              <a:gd name="connsiteX66" fmla="*/ 236689 w 12192000"/>
              <a:gd name="connsiteY66" fmla="*/ 3681095 h 6858000"/>
              <a:gd name="connsiteX67" fmla="*/ 333479 w 12192000"/>
              <a:gd name="connsiteY67" fmla="*/ 3627276 h 6858000"/>
              <a:gd name="connsiteX68" fmla="*/ 369484 w 12192000"/>
              <a:gd name="connsiteY68" fmla="*/ 3609091 h 6858000"/>
              <a:gd name="connsiteX69" fmla="*/ 429423 w 12192000"/>
              <a:gd name="connsiteY69" fmla="*/ 3570939 h 6858000"/>
              <a:gd name="connsiteX70" fmla="*/ 469337 w 12192000"/>
              <a:gd name="connsiteY70" fmla="*/ 3546859 h 6858000"/>
              <a:gd name="connsiteX71" fmla="*/ 483952 w 12192000"/>
              <a:gd name="connsiteY71" fmla="*/ 3557464 h 6858000"/>
              <a:gd name="connsiteX72" fmla="*/ 522954 w 12192000"/>
              <a:gd name="connsiteY72" fmla="*/ 3539438 h 6858000"/>
              <a:gd name="connsiteX73" fmla="*/ 551997 w 12192000"/>
              <a:gd name="connsiteY73" fmla="*/ 3507842 h 6858000"/>
              <a:gd name="connsiteX74" fmla="*/ 596600 w 12192000"/>
              <a:gd name="connsiteY74" fmla="*/ 3480865 h 6858000"/>
              <a:gd name="connsiteX75" fmla="*/ 623158 w 12192000"/>
              <a:gd name="connsiteY75" fmla="*/ 3464594 h 6858000"/>
              <a:gd name="connsiteX76" fmla="*/ 702904 w 12192000"/>
              <a:gd name="connsiteY76" fmla="*/ 3431829 h 6858000"/>
              <a:gd name="connsiteX77" fmla="*/ 857212 w 12192000"/>
              <a:gd name="connsiteY77" fmla="*/ 3403321 h 6858000"/>
              <a:gd name="connsiteX78" fmla="*/ 898172 w 12192000"/>
              <a:gd name="connsiteY78" fmla="*/ 3386959 h 6858000"/>
              <a:gd name="connsiteX79" fmla="*/ 901751 w 12192000"/>
              <a:gd name="connsiteY79" fmla="*/ 3380555 h 6858000"/>
              <a:gd name="connsiteX80" fmla="*/ 967578 w 12192000"/>
              <a:gd name="connsiteY80" fmla="*/ 3373669 h 6858000"/>
              <a:gd name="connsiteX81" fmla="*/ 1045368 w 12192000"/>
              <a:gd name="connsiteY81" fmla="*/ 3331541 h 6858000"/>
              <a:gd name="connsiteX82" fmla="*/ 1101113 w 12192000"/>
              <a:gd name="connsiteY82" fmla="*/ 3294600 h 6858000"/>
              <a:gd name="connsiteX83" fmla="*/ 1133643 w 12192000"/>
              <a:gd name="connsiteY83" fmla="*/ 3276113 h 6858000"/>
              <a:gd name="connsiteX84" fmla="*/ 1155901 w 12192000"/>
              <a:gd name="connsiteY84" fmla="*/ 3260191 h 6858000"/>
              <a:gd name="connsiteX85" fmla="*/ 1220158 w 12192000"/>
              <a:gd name="connsiteY85" fmla="*/ 3232949 h 6858000"/>
              <a:gd name="connsiteX86" fmla="*/ 1278031 w 12192000"/>
              <a:gd name="connsiteY86" fmla="*/ 3213861 h 6858000"/>
              <a:gd name="connsiteX87" fmla="*/ 1289250 w 12192000"/>
              <a:gd name="connsiteY87" fmla="*/ 3207669 h 6858000"/>
              <a:gd name="connsiteX88" fmla="*/ 4904630 w 12192000"/>
              <a:gd name="connsiteY88" fmla="*/ 1350817 h 6858000"/>
              <a:gd name="connsiteX89" fmla="*/ 4910012 w 12192000"/>
              <a:gd name="connsiteY89" fmla="*/ 1347430 h 6858000"/>
              <a:gd name="connsiteX90" fmla="*/ 4924576 w 12192000"/>
              <a:gd name="connsiteY90" fmla="*/ 1351883 h 6858000"/>
              <a:gd name="connsiteX91" fmla="*/ 4940188 w 12192000"/>
              <a:gd name="connsiteY91" fmla="*/ 1351724 h 6858000"/>
              <a:gd name="connsiteX92" fmla="*/ 4941860 w 12192000"/>
              <a:gd name="connsiteY92" fmla="*/ 1350153 h 6858000"/>
              <a:gd name="connsiteX93" fmla="*/ 4959299 w 12192000"/>
              <a:gd name="connsiteY93" fmla="*/ 1345355 h 6858000"/>
              <a:gd name="connsiteX94" fmla="*/ 4975714 w 12192000"/>
              <a:gd name="connsiteY94" fmla="*/ 1345087 h 6858000"/>
              <a:gd name="connsiteX95" fmla="*/ 5040165 w 12192000"/>
              <a:gd name="connsiteY95" fmla="*/ 1333553 h 6858000"/>
              <a:gd name="connsiteX96" fmla="*/ 5049850 w 12192000"/>
              <a:gd name="connsiteY96" fmla="*/ 1325297 h 6858000"/>
              <a:gd name="connsiteX97" fmla="*/ 5068163 w 12192000"/>
              <a:gd name="connsiteY97" fmla="*/ 1314579 h 6858000"/>
              <a:gd name="connsiteX98" fmla="*/ 5108164 w 12192000"/>
              <a:gd name="connsiteY98" fmla="*/ 1275441 h 6858000"/>
              <a:gd name="connsiteX99" fmla="*/ 5145695 w 12192000"/>
              <a:gd name="connsiteY99" fmla="*/ 1268260 h 6858000"/>
              <a:gd name="connsiteX100" fmla="*/ 5153165 w 12192000"/>
              <a:gd name="connsiteY100" fmla="*/ 1266176 h 6858000"/>
              <a:gd name="connsiteX101" fmla="*/ 5153283 w 12192000"/>
              <a:gd name="connsiteY101" fmla="*/ 1265871 h 6858000"/>
              <a:gd name="connsiteX102" fmla="*/ 5161097 w 12192000"/>
              <a:gd name="connsiteY102" fmla="*/ 1263147 h 6858000"/>
              <a:gd name="connsiteX103" fmla="*/ 5166791 w 12192000"/>
              <a:gd name="connsiteY103" fmla="*/ 1262375 h 6858000"/>
              <a:gd name="connsiteX104" fmla="*/ 5181286 w 12192000"/>
              <a:gd name="connsiteY104" fmla="*/ 1258331 h 6858000"/>
              <a:gd name="connsiteX105" fmla="*/ 5186056 w 12192000"/>
              <a:gd name="connsiteY105" fmla="*/ 1255184 h 6858000"/>
              <a:gd name="connsiteX106" fmla="*/ 5187631 w 12192000"/>
              <a:gd name="connsiteY106" fmla="*/ 1251408 h 6858000"/>
              <a:gd name="connsiteX107" fmla="*/ 5188998 w 12192000"/>
              <a:gd name="connsiteY107" fmla="*/ 1251394 h 6858000"/>
              <a:gd name="connsiteX108" fmla="*/ 5214959 w 12192000"/>
              <a:gd name="connsiteY108" fmla="*/ 1234908 h 6858000"/>
              <a:gd name="connsiteX109" fmla="*/ 5274566 w 12192000"/>
              <a:gd name="connsiteY109" fmla="*/ 1207962 h 6858000"/>
              <a:gd name="connsiteX110" fmla="*/ 5309217 w 12192000"/>
              <a:gd name="connsiteY110" fmla="*/ 1196595 h 6858000"/>
              <a:gd name="connsiteX111" fmla="*/ 5403571 w 12192000"/>
              <a:gd name="connsiteY111" fmla="*/ 1161012 h 6858000"/>
              <a:gd name="connsiteX112" fmla="*/ 5497846 w 12192000"/>
              <a:gd name="connsiteY112" fmla="*/ 1121918 h 6858000"/>
              <a:gd name="connsiteX113" fmla="*/ 5542531 w 12192000"/>
              <a:gd name="connsiteY113" fmla="*/ 1083441 h 6858000"/>
              <a:gd name="connsiteX114" fmla="*/ 5547922 w 12192000"/>
              <a:gd name="connsiteY114" fmla="*/ 1081158 h 6858000"/>
              <a:gd name="connsiteX115" fmla="*/ 5562240 w 12192000"/>
              <a:gd name="connsiteY115" fmla="*/ 1079976 h 6858000"/>
              <a:gd name="connsiteX116" fmla="*/ 5567557 w 12192000"/>
              <a:gd name="connsiteY116" fmla="*/ 1080365 h 6858000"/>
              <a:gd name="connsiteX117" fmla="*/ 5575481 w 12192000"/>
              <a:gd name="connsiteY117" fmla="*/ 1079159 h 6858000"/>
              <a:gd name="connsiteX118" fmla="*/ 5575697 w 12192000"/>
              <a:gd name="connsiteY118" fmla="*/ 1078866 h 6858000"/>
              <a:gd name="connsiteX119" fmla="*/ 5583080 w 12192000"/>
              <a:gd name="connsiteY119" fmla="*/ 1078256 h 6858000"/>
              <a:gd name="connsiteX120" fmla="*/ 5668891 w 12192000"/>
              <a:gd name="connsiteY120" fmla="*/ 1046185 h 6858000"/>
              <a:gd name="connsiteX121" fmla="*/ 5689077 w 12192000"/>
              <a:gd name="connsiteY121" fmla="*/ 1038844 h 6858000"/>
              <a:gd name="connsiteX122" fmla="*/ 5699968 w 12192000"/>
              <a:gd name="connsiteY122" fmla="*/ 1033504 h 6858000"/>
              <a:gd name="connsiteX123" fmla="*/ 5761971 w 12192000"/>
              <a:gd name="connsiteY123" fmla="*/ 1033734 h 6858000"/>
              <a:gd name="connsiteX124" fmla="*/ 5773540 w 12192000"/>
              <a:gd name="connsiteY124" fmla="*/ 1033856 h 6858000"/>
              <a:gd name="connsiteX125" fmla="*/ 5776570 w 12192000"/>
              <a:gd name="connsiteY125" fmla="*/ 1036895 h 6858000"/>
              <a:gd name="connsiteX126" fmla="*/ 5793773 w 12192000"/>
              <a:gd name="connsiteY126" fmla="*/ 1035545 h 6858000"/>
              <a:gd name="connsiteX127" fmla="*/ 5795838 w 12192000"/>
              <a:gd name="connsiteY127" fmla="*/ 1034257 h 6858000"/>
              <a:gd name="connsiteX128" fmla="*/ 5809690 w 12192000"/>
              <a:gd name="connsiteY128" fmla="*/ 1037362 h 6858000"/>
              <a:gd name="connsiteX129" fmla="*/ 5863754 w 12192000"/>
              <a:gd name="connsiteY129" fmla="*/ 1040299 h 6858000"/>
              <a:gd name="connsiteX130" fmla="*/ 5968435 w 12192000"/>
              <a:gd name="connsiteY130" fmla="*/ 1017636 h 6858000"/>
              <a:gd name="connsiteX131" fmla="*/ 6068454 w 12192000"/>
              <a:gd name="connsiteY131" fmla="*/ 1009716 h 6858000"/>
              <a:gd name="connsiteX132" fmla="*/ 6139102 w 12192000"/>
              <a:gd name="connsiteY132" fmla="*/ 984167 h 6858000"/>
              <a:gd name="connsiteX133" fmla="*/ 6186599 w 12192000"/>
              <a:gd name="connsiteY133" fmla="*/ 961678 h 6858000"/>
              <a:gd name="connsiteX134" fmla="*/ 6274484 w 12192000"/>
              <a:gd name="connsiteY134" fmla="*/ 939094 h 6858000"/>
              <a:gd name="connsiteX135" fmla="*/ 6371752 w 12192000"/>
              <a:gd name="connsiteY135" fmla="*/ 918398 h 6858000"/>
              <a:gd name="connsiteX136" fmla="*/ 6457059 w 12192000"/>
              <a:gd name="connsiteY136" fmla="*/ 864371 h 6858000"/>
              <a:gd name="connsiteX137" fmla="*/ 6523536 w 12192000"/>
              <a:gd name="connsiteY137" fmla="*/ 826802 h 6858000"/>
              <a:gd name="connsiteX138" fmla="*/ 6533184 w 12192000"/>
              <a:gd name="connsiteY138" fmla="*/ 810331 h 6858000"/>
              <a:gd name="connsiteX139" fmla="*/ 6539300 w 12192000"/>
              <a:gd name="connsiteY139" fmla="*/ 805698 h 6858000"/>
              <a:gd name="connsiteX140" fmla="*/ 6557245 w 12192000"/>
              <a:gd name="connsiteY140" fmla="*/ 787962 h 6858000"/>
              <a:gd name="connsiteX141" fmla="*/ 6568035 w 12192000"/>
              <a:gd name="connsiteY141" fmla="*/ 778358 h 6858000"/>
              <a:gd name="connsiteX142" fmla="*/ 6572515 w 12192000"/>
              <a:gd name="connsiteY142" fmla="*/ 774739 h 6858000"/>
              <a:gd name="connsiteX143" fmla="*/ 6586060 w 12192000"/>
              <a:gd name="connsiteY143" fmla="*/ 770792 h 6858000"/>
              <a:gd name="connsiteX144" fmla="*/ 6614545 w 12192000"/>
              <a:gd name="connsiteY144" fmla="*/ 750306 h 6858000"/>
              <a:gd name="connsiteX145" fmla="*/ 6614604 w 12192000"/>
              <a:gd name="connsiteY145" fmla="*/ 743760 h 6858000"/>
              <a:gd name="connsiteX146" fmla="*/ 6635866 w 12192000"/>
              <a:gd name="connsiteY146" fmla="*/ 726010 h 6858000"/>
              <a:gd name="connsiteX147" fmla="*/ 6663187 w 12192000"/>
              <a:gd name="connsiteY147" fmla="*/ 705380 h 6858000"/>
              <a:gd name="connsiteX148" fmla="*/ 6722323 w 12192000"/>
              <a:gd name="connsiteY148" fmla="*/ 671648 h 6858000"/>
              <a:gd name="connsiteX149" fmla="*/ 6759291 w 12192000"/>
              <a:gd name="connsiteY149" fmla="*/ 642944 h 6858000"/>
              <a:gd name="connsiteX150" fmla="*/ 6773171 w 12192000"/>
              <a:gd name="connsiteY150" fmla="*/ 638585 h 6858000"/>
              <a:gd name="connsiteX151" fmla="*/ 6847081 w 12192000"/>
              <a:gd name="connsiteY151" fmla="*/ 592423 h 6858000"/>
              <a:gd name="connsiteX152" fmla="*/ 6867977 w 12192000"/>
              <a:gd name="connsiteY152" fmla="*/ 579587 h 6858000"/>
              <a:gd name="connsiteX153" fmla="*/ 6882252 w 12192000"/>
              <a:gd name="connsiteY153" fmla="*/ 564199 h 6858000"/>
              <a:gd name="connsiteX154" fmla="*/ 6882345 w 12192000"/>
              <a:gd name="connsiteY154" fmla="*/ 556833 h 6858000"/>
              <a:gd name="connsiteX155" fmla="*/ 6893246 w 12192000"/>
              <a:gd name="connsiteY155" fmla="*/ 549076 h 6858000"/>
              <a:gd name="connsiteX156" fmla="*/ 6895376 w 12192000"/>
              <a:gd name="connsiteY156" fmla="*/ 546100 h 6858000"/>
              <a:gd name="connsiteX157" fmla="*/ 6908355 w 12192000"/>
              <a:gd name="connsiteY157" fmla="*/ 529959 h 6858000"/>
              <a:gd name="connsiteX158" fmla="*/ 6955205 w 12192000"/>
              <a:gd name="connsiteY158" fmla="*/ 518106 h 6858000"/>
              <a:gd name="connsiteX159" fmla="*/ 6997103 w 12192000"/>
              <a:gd name="connsiteY159" fmla="*/ 484925 h 6858000"/>
              <a:gd name="connsiteX160" fmla="*/ 7180241 w 12192000"/>
              <a:gd name="connsiteY160" fmla="*/ 374004 h 6858000"/>
              <a:gd name="connsiteX161" fmla="*/ 7262607 w 12192000"/>
              <a:gd name="connsiteY161" fmla="*/ 308748 h 6858000"/>
              <a:gd name="connsiteX162" fmla="*/ 7394976 w 12192000"/>
              <a:gd name="connsiteY162" fmla="*/ 273220 h 6858000"/>
              <a:gd name="connsiteX163" fmla="*/ 7524093 w 12192000"/>
              <a:gd name="connsiteY163" fmla="*/ 189883 h 6858000"/>
              <a:gd name="connsiteX164" fmla="*/ 7539273 w 12192000"/>
              <a:gd name="connsiteY164" fmla="*/ 191263 h 6858000"/>
              <a:gd name="connsiteX165" fmla="*/ 7554514 w 12192000"/>
              <a:gd name="connsiteY165" fmla="*/ 187916 h 6858000"/>
              <a:gd name="connsiteX166" fmla="*/ 7555825 w 12192000"/>
              <a:gd name="connsiteY166" fmla="*/ 186035 h 6858000"/>
              <a:gd name="connsiteX167" fmla="*/ 7571893 w 12192000"/>
              <a:gd name="connsiteY167" fmla="*/ 177778 h 6858000"/>
              <a:gd name="connsiteX168" fmla="*/ 7611243 w 12192000"/>
              <a:gd name="connsiteY168" fmla="*/ 167289 h 6858000"/>
              <a:gd name="connsiteX169" fmla="*/ 7614728 w 12192000"/>
              <a:gd name="connsiteY169" fmla="*/ 163681 h 6858000"/>
              <a:gd name="connsiteX170" fmla="*/ 7648567 w 12192000"/>
              <a:gd name="connsiteY170" fmla="*/ 149700 h 6858000"/>
              <a:gd name="connsiteX171" fmla="*/ 7656327 w 12192000"/>
              <a:gd name="connsiteY171" fmla="*/ 139639 h 6858000"/>
              <a:gd name="connsiteX172" fmla="*/ 7703021 w 12192000"/>
              <a:gd name="connsiteY172" fmla="*/ 78935 h 6858000"/>
              <a:gd name="connsiteX173" fmla="*/ 7738255 w 12192000"/>
              <a:gd name="connsiteY173" fmla="*/ 64237 h 6858000"/>
              <a:gd name="connsiteX174" fmla="*/ 7745133 w 12192000"/>
              <a:gd name="connsiteY174" fmla="*/ 60670 h 6858000"/>
              <a:gd name="connsiteX175" fmla="*/ 7745182 w 12192000"/>
              <a:gd name="connsiteY175" fmla="*/ 60346 h 6858000"/>
              <a:gd name="connsiteX176" fmla="*/ 7752264 w 12192000"/>
              <a:gd name="connsiteY176" fmla="*/ 56083 h 6858000"/>
              <a:gd name="connsiteX177" fmla="*/ 7799097 w 12192000"/>
              <a:gd name="connsiteY177" fmla="*/ 17440 h 6858000"/>
              <a:gd name="connsiteX178" fmla="*/ 7823887 w 12192000"/>
              <a:gd name="connsiteY178" fmla="*/ 4972 h 6858000"/>
              <a:gd name="connsiteX179" fmla="*/ 7829211 w 12192000"/>
              <a:gd name="connsiteY179" fmla="*/ 1 h 6858000"/>
              <a:gd name="connsiteX180" fmla="*/ 12192000 w 12192000"/>
              <a:gd name="connsiteY180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0436 w 12192000"/>
              <a:gd name="connsiteY54" fmla="*/ 6740275 h 6858000"/>
              <a:gd name="connsiteX55" fmla="*/ 8775576 w 12192000"/>
              <a:gd name="connsiteY55" fmla="*/ 6749269 h 6858000"/>
              <a:gd name="connsiteX56" fmla="*/ 8775210 w 12192000"/>
              <a:gd name="connsiteY56" fmla="*/ 6750515 h 6858000"/>
              <a:gd name="connsiteX57" fmla="*/ 8765570 w 12192000"/>
              <a:gd name="connsiteY57" fmla="*/ 6757141 h 6858000"/>
              <a:gd name="connsiteX58" fmla="*/ 8746844 w 12192000"/>
              <a:gd name="connsiteY58" fmla="*/ 6767130 h 6858000"/>
              <a:gd name="connsiteX59" fmla="*/ 8755765 w 12192000"/>
              <a:gd name="connsiteY59" fmla="*/ 6808377 h 6858000"/>
              <a:gd name="connsiteX60" fmla="*/ 8636794 w 12192000"/>
              <a:gd name="connsiteY60" fmla="*/ 6858000 h 6858000"/>
              <a:gd name="connsiteX61" fmla="*/ 0 w 12192000"/>
              <a:gd name="connsiteY61" fmla="*/ 6858000 h 6858000"/>
              <a:gd name="connsiteX62" fmla="*/ 0 w 12192000"/>
              <a:gd name="connsiteY62" fmla="*/ 3836508 h 6858000"/>
              <a:gd name="connsiteX63" fmla="*/ 37207 w 12192000"/>
              <a:gd name="connsiteY63" fmla="*/ 3824491 h 6858000"/>
              <a:gd name="connsiteX64" fmla="*/ 90920 w 12192000"/>
              <a:gd name="connsiteY64" fmla="*/ 3789812 h 6858000"/>
              <a:gd name="connsiteX65" fmla="*/ 140932 w 12192000"/>
              <a:gd name="connsiteY65" fmla="*/ 3738163 h 6858000"/>
              <a:gd name="connsiteX66" fmla="*/ 236689 w 12192000"/>
              <a:gd name="connsiteY66" fmla="*/ 3681095 h 6858000"/>
              <a:gd name="connsiteX67" fmla="*/ 333479 w 12192000"/>
              <a:gd name="connsiteY67" fmla="*/ 3627276 h 6858000"/>
              <a:gd name="connsiteX68" fmla="*/ 369484 w 12192000"/>
              <a:gd name="connsiteY68" fmla="*/ 3609091 h 6858000"/>
              <a:gd name="connsiteX69" fmla="*/ 429423 w 12192000"/>
              <a:gd name="connsiteY69" fmla="*/ 3570939 h 6858000"/>
              <a:gd name="connsiteX70" fmla="*/ 469337 w 12192000"/>
              <a:gd name="connsiteY70" fmla="*/ 3546859 h 6858000"/>
              <a:gd name="connsiteX71" fmla="*/ 483952 w 12192000"/>
              <a:gd name="connsiteY71" fmla="*/ 3557464 h 6858000"/>
              <a:gd name="connsiteX72" fmla="*/ 522954 w 12192000"/>
              <a:gd name="connsiteY72" fmla="*/ 3539438 h 6858000"/>
              <a:gd name="connsiteX73" fmla="*/ 551997 w 12192000"/>
              <a:gd name="connsiteY73" fmla="*/ 3507842 h 6858000"/>
              <a:gd name="connsiteX74" fmla="*/ 596600 w 12192000"/>
              <a:gd name="connsiteY74" fmla="*/ 3480865 h 6858000"/>
              <a:gd name="connsiteX75" fmla="*/ 623158 w 12192000"/>
              <a:gd name="connsiteY75" fmla="*/ 3464594 h 6858000"/>
              <a:gd name="connsiteX76" fmla="*/ 702904 w 12192000"/>
              <a:gd name="connsiteY76" fmla="*/ 3431829 h 6858000"/>
              <a:gd name="connsiteX77" fmla="*/ 857212 w 12192000"/>
              <a:gd name="connsiteY77" fmla="*/ 3403321 h 6858000"/>
              <a:gd name="connsiteX78" fmla="*/ 898172 w 12192000"/>
              <a:gd name="connsiteY78" fmla="*/ 3386959 h 6858000"/>
              <a:gd name="connsiteX79" fmla="*/ 901751 w 12192000"/>
              <a:gd name="connsiteY79" fmla="*/ 3380555 h 6858000"/>
              <a:gd name="connsiteX80" fmla="*/ 967578 w 12192000"/>
              <a:gd name="connsiteY80" fmla="*/ 3373669 h 6858000"/>
              <a:gd name="connsiteX81" fmla="*/ 1045368 w 12192000"/>
              <a:gd name="connsiteY81" fmla="*/ 3331541 h 6858000"/>
              <a:gd name="connsiteX82" fmla="*/ 1101113 w 12192000"/>
              <a:gd name="connsiteY82" fmla="*/ 3294600 h 6858000"/>
              <a:gd name="connsiteX83" fmla="*/ 1133643 w 12192000"/>
              <a:gd name="connsiteY83" fmla="*/ 3276113 h 6858000"/>
              <a:gd name="connsiteX84" fmla="*/ 1155901 w 12192000"/>
              <a:gd name="connsiteY84" fmla="*/ 3260191 h 6858000"/>
              <a:gd name="connsiteX85" fmla="*/ 1220158 w 12192000"/>
              <a:gd name="connsiteY85" fmla="*/ 3232949 h 6858000"/>
              <a:gd name="connsiteX86" fmla="*/ 1278031 w 12192000"/>
              <a:gd name="connsiteY86" fmla="*/ 3213861 h 6858000"/>
              <a:gd name="connsiteX87" fmla="*/ 1289250 w 12192000"/>
              <a:gd name="connsiteY87" fmla="*/ 3207669 h 6858000"/>
              <a:gd name="connsiteX88" fmla="*/ 4904630 w 12192000"/>
              <a:gd name="connsiteY88" fmla="*/ 1350817 h 6858000"/>
              <a:gd name="connsiteX89" fmla="*/ 4910012 w 12192000"/>
              <a:gd name="connsiteY89" fmla="*/ 1347430 h 6858000"/>
              <a:gd name="connsiteX90" fmla="*/ 4924576 w 12192000"/>
              <a:gd name="connsiteY90" fmla="*/ 1351883 h 6858000"/>
              <a:gd name="connsiteX91" fmla="*/ 4940188 w 12192000"/>
              <a:gd name="connsiteY91" fmla="*/ 1351724 h 6858000"/>
              <a:gd name="connsiteX92" fmla="*/ 4941860 w 12192000"/>
              <a:gd name="connsiteY92" fmla="*/ 1350153 h 6858000"/>
              <a:gd name="connsiteX93" fmla="*/ 4959299 w 12192000"/>
              <a:gd name="connsiteY93" fmla="*/ 1345355 h 6858000"/>
              <a:gd name="connsiteX94" fmla="*/ 4975714 w 12192000"/>
              <a:gd name="connsiteY94" fmla="*/ 1345087 h 6858000"/>
              <a:gd name="connsiteX95" fmla="*/ 5040165 w 12192000"/>
              <a:gd name="connsiteY95" fmla="*/ 1333553 h 6858000"/>
              <a:gd name="connsiteX96" fmla="*/ 5049850 w 12192000"/>
              <a:gd name="connsiteY96" fmla="*/ 1325297 h 6858000"/>
              <a:gd name="connsiteX97" fmla="*/ 5068163 w 12192000"/>
              <a:gd name="connsiteY97" fmla="*/ 1314579 h 6858000"/>
              <a:gd name="connsiteX98" fmla="*/ 5108164 w 12192000"/>
              <a:gd name="connsiteY98" fmla="*/ 1275441 h 6858000"/>
              <a:gd name="connsiteX99" fmla="*/ 5145695 w 12192000"/>
              <a:gd name="connsiteY99" fmla="*/ 1268260 h 6858000"/>
              <a:gd name="connsiteX100" fmla="*/ 5153165 w 12192000"/>
              <a:gd name="connsiteY100" fmla="*/ 1266176 h 6858000"/>
              <a:gd name="connsiteX101" fmla="*/ 5153283 w 12192000"/>
              <a:gd name="connsiteY101" fmla="*/ 1265871 h 6858000"/>
              <a:gd name="connsiteX102" fmla="*/ 5161097 w 12192000"/>
              <a:gd name="connsiteY102" fmla="*/ 1263147 h 6858000"/>
              <a:gd name="connsiteX103" fmla="*/ 5166791 w 12192000"/>
              <a:gd name="connsiteY103" fmla="*/ 1262375 h 6858000"/>
              <a:gd name="connsiteX104" fmla="*/ 5181286 w 12192000"/>
              <a:gd name="connsiteY104" fmla="*/ 1258331 h 6858000"/>
              <a:gd name="connsiteX105" fmla="*/ 5186056 w 12192000"/>
              <a:gd name="connsiteY105" fmla="*/ 1255184 h 6858000"/>
              <a:gd name="connsiteX106" fmla="*/ 5187631 w 12192000"/>
              <a:gd name="connsiteY106" fmla="*/ 1251408 h 6858000"/>
              <a:gd name="connsiteX107" fmla="*/ 5188998 w 12192000"/>
              <a:gd name="connsiteY107" fmla="*/ 1251394 h 6858000"/>
              <a:gd name="connsiteX108" fmla="*/ 5214959 w 12192000"/>
              <a:gd name="connsiteY108" fmla="*/ 1234908 h 6858000"/>
              <a:gd name="connsiteX109" fmla="*/ 5274566 w 12192000"/>
              <a:gd name="connsiteY109" fmla="*/ 1207962 h 6858000"/>
              <a:gd name="connsiteX110" fmla="*/ 5309217 w 12192000"/>
              <a:gd name="connsiteY110" fmla="*/ 1196595 h 6858000"/>
              <a:gd name="connsiteX111" fmla="*/ 5403571 w 12192000"/>
              <a:gd name="connsiteY111" fmla="*/ 1161012 h 6858000"/>
              <a:gd name="connsiteX112" fmla="*/ 5497846 w 12192000"/>
              <a:gd name="connsiteY112" fmla="*/ 1121918 h 6858000"/>
              <a:gd name="connsiteX113" fmla="*/ 5542531 w 12192000"/>
              <a:gd name="connsiteY113" fmla="*/ 1083441 h 6858000"/>
              <a:gd name="connsiteX114" fmla="*/ 5547922 w 12192000"/>
              <a:gd name="connsiteY114" fmla="*/ 1081158 h 6858000"/>
              <a:gd name="connsiteX115" fmla="*/ 5562240 w 12192000"/>
              <a:gd name="connsiteY115" fmla="*/ 1079976 h 6858000"/>
              <a:gd name="connsiteX116" fmla="*/ 5567557 w 12192000"/>
              <a:gd name="connsiteY116" fmla="*/ 1080365 h 6858000"/>
              <a:gd name="connsiteX117" fmla="*/ 5575481 w 12192000"/>
              <a:gd name="connsiteY117" fmla="*/ 1079159 h 6858000"/>
              <a:gd name="connsiteX118" fmla="*/ 5575697 w 12192000"/>
              <a:gd name="connsiteY118" fmla="*/ 1078866 h 6858000"/>
              <a:gd name="connsiteX119" fmla="*/ 5583080 w 12192000"/>
              <a:gd name="connsiteY119" fmla="*/ 1078256 h 6858000"/>
              <a:gd name="connsiteX120" fmla="*/ 5668891 w 12192000"/>
              <a:gd name="connsiteY120" fmla="*/ 1046185 h 6858000"/>
              <a:gd name="connsiteX121" fmla="*/ 5689077 w 12192000"/>
              <a:gd name="connsiteY121" fmla="*/ 1038844 h 6858000"/>
              <a:gd name="connsiteX122" fmla="*/ 5699968 w 12192000"/>
              <a:gd name="connsiteY122" fmla="*/ 1033504 h 6858000"/>
              <a:gd name="connsiteX123" fmla="*/ 5761971 w 12192000"/>
              <a:gd name="connsiteY123" fmla="*/ 1033734 h 6858000"/>
              <a:gd name="connsiteX124" fmla="*/ 5773540 w 12192000"/>
              <a:gd name="connsiteY124" fmla="*/ 1033856 h 6858000"/>
              <a:gd name="connsiteX125" fmla="*/ 5776570 w 12192000"/>
              <a:gd name="connsiteY125" fmla="*/ 1036895 h 6858000"/>
              <a:gd name="connsiteX126" fmla="*/ 5793773 w 12192000"/>
              <a:gd name="connsiteY126" fmla="*/ 1035545 h 6858000"/>
              <a:gd name="connsiteX127" fmla="*/ 5795838 w 12192000"/>
              <a:gd name="connsiteY127" fmla="*/ 1034257 h 6858000"/>
              <a:gd name="connsiteX128" fmla="*/ 5809690 w 12192000"/>
              <a:gd name="connsiteY128" fmla="*/ 1037362 h 6858000"/>
              <a:gd name="connsiteX129" fmla="*/ 5863754 w 12192000"/>
              <a:gd name="connsiteY129" fmla="*/ 1040299 h 6858000"/>
              <a:gd name="connsiteX130" fmla="*/ 5968435 w 12192000"/>
              <a:gd name="connsiteY130" fmla="*/ 1017636 h 6858000"/>
              <a:gd name="connsiteX131" fmla="*/ 6068454 w 12192000"/>
              <a:gd name="connsiteY131" fmla="*/ 1009716 h 6858000"/>
              <a:gd name="connsiteX132" fmla="*/ 6139102 w 12192000"/>
              <a:gd name="connsiteY132" fmla="*/ 984167 h 6858000"/>
              <a:gd name="connsiteX133" fmla="*/ 6186599 w 12192000"/>
              <a:gd name="connsiteY133" fmla="*/ 961678 h 6858000"/>
              <a:gd name="connsiteX134" fmla="*/ 6274484 w 12192000"/>
              <a:gd name="connsiteY134" fmla="*/ 939094 h 6858000"/>
              <a:gd name="connsiteX135" fmla="*/ 6371752 w 12192000"/>
              <a:gd name="connsiteY135" fmla="*/ 918398 h 6858000"/>
              <a:gd name="connsiteX136" fmla="*/ 6457059 w 12192000"/>
              <a:gd name="connsiteY136" fmla="*/ 864371 h 6858000"/>
              <a:gd name="connsiteX137" fmla="*/ 6523536 w 12192000"/>
              <a:gd name="connsiteY137" fmla="*/ 826802 h 6858000"/>
              <a:gd name="connsiteX138" fmla="*/ 6533184 w 12192000"/>
              <a:gd name="connsiteY138" fmla="*/ 810331 h 6858000"/>
              <a:gd name="connsiteX139" fmla="*/ 6539300 w 12192000"/>
              <a:gd name="connsiteY139" fmla="*/ 805698 h 6858000"/>
              <a:gd name="connsiteX140" fmla="*/ 6557245 w 12192000"/>
              <a:gd name="connsiteY140" fmla="*/ 787962 h 6858000"/>
              <a:gd name="connsiteX141" fmla="*/ 6568035 w 12192000"/>
              <a:gd name="connsiteY141" fmla="*/ 778358 h 6858000"/>
              <a:gd name="connsiteX142" fmla="*/ 6572515 w 12192000"/>
              <a:gd name="connsiteY142" fmla="*/ 774739 h 6858000"/>
              <a:gd name="connsiteX143" fmla="*/ 6586060 w 12192000"/>
              <a:gd name="connsiteY143" fmla="*/ 770792 h 6858000"/>
              <a:gd name="connsiteX144" fmla="*/ 6614545 w 12192000"/>
              <a:gd name="connsiteY144" fmla="*/ 750306 h 6858000"/>
              <a:gd name="connsiteX145" fmla="*/ 6614604 w 12192000"/>
              <a:gd name="connsiteY145" fmla="*/ 743760 h 6858000"/>
              <a:gd name="connsiteX146" fmla="*/ 6635866 w 12192000"/>
              <a:gd name="connsiteY146" fmla="*/ 726010 h 6858000"/>
              <a:gd name="connsiteX147" fmla="*/ 6663187 w 12192000"/>
              <a:gd name="connsiteY147" fmla="*/ 705380 h 6858000"/>
              <a:gd name="connsiteX148" fmla="*/ 6722323 w 12192000"/>
              <a:gd name="connsiteY148" fmla="*/ 671648 h 6858000"/>
              <a:gd name="connsiteX149" fmla="*/ 6759291 w 12192000"/>
              <a:gd name="connsiteY149" fmla="*/ 642944 h 6858000"/>
              <a:gd name="connsiteX150" fmla="*/ 6773171 w 12192000"/>
              <a:gd name="connsiteY150" fmla="*/ 638585 h 6858000"/>
              <a:gd name="connsiteX151" fmla="*/ 6847081 w 12192000"/>
              <a:gd name="connsiteY151" fmla="*/ 592423 h 6858000"/>
              <a:gd name="connsiteX152" fmla="*/ 6867977 w 12192000"/>
              <a:gd name="connsiteY152" fmla="*/ 579587 h 6858000"/>
              <a:gd name="connsiteX153" fmla="*/ 6882252 w 12192000"/>
              <a:gd name="connsiteY153" fmla="*/ 564199 h 6858000"/>
              <a:gd name="connsiteX154" fmla="*/ 6882345 w 12192000"/>
              <a:gd name="connsiteY154" fmla="*/ 556833 h 6858000"/>
              <a:gd name="connsiteX155" fmla="*/ 6893246 w 12192000"/>
              <a:gd name="connsiteY155" fmla="*/ 549076 h 6858000"/>
              <a:gd name="connsiteX156" fmla="*/ 6895376 w 12192000"/>
              <a:gd name="connsiteY156" fmla="*/ 546100 h 6858000"/>
              <a:gd name="connsiteX157" fmla="*/ 6908355 w 12192000"/>
              <a:gd name="connsiteY157" fmla="*/ 529959 h 6858000"/>
              <a:gd name="connsiteX158" fmla="*/ 6955205 w 12192000"/>
              <a:gd name="connsiteY158" fmla="*/ 518106 h 6858000"/>
              <a:gd name="connsiteX159" fmla="*/ 6997103 w 12192000"/>
              <a:gd name="connsiteY159" fmla="*/ 484925 h 6858000"/>
              <a:gd name="connsiteX160" fmla="*/ 7180241 w 12192000"/>
              <a:gd name="connsiteY160" fmla="*/ 374004 h 6858000"/>
              <a:gd name="connsiteX161" fmla="*/ 7262607 w 12192000"/>
              <a:gd name="connsiteY161" fmla="*/ 308748 h 6858000"/>
              <a:gd name="connsiteX162" fmla="*/ 7394976 w 12192000"/>
              <a:gd name="connsiteY162" fmla="*/ 273220 h 6858000"/>
              <a:gd name="connsiteX163" fmla="*/ 7524093 w 12192000"/>
              <a:gd name="connsiteY163" fmla="*/ 189883 h 6858000"/>
              <a:gd name="connsiteX164" fmla="*/ 7539273 w 12192000"/>
              <a:gd name="connsiteY164" fmla="*/ 191263 h 6858000"/>
              <a:gd name="connsiteX165" fmla="*/ 7554514 w 12192000"/>
              <a:gd name="connsiteY165" fmla="*/ 187916 h 6858000"/>
              <a:gd name="connsiteX166" fmla="*/ 7555825 w 12192000"/>
              <a:gd name="connsiteY166" fmla="*/ 186035 h 6858000"/>
              <a:gd name="connsiteX167" fmla="*/ 7571893 w 12192000"/>
              <a:gd name="connsiteY167" fmla="*/ 177778 h 6858000"/>
              <a:gd name="connsiteX168" fmla="*/ 7611243 w 12192000"/>
              <a:gd name="connsiteY168" fmla="*/ 167289 h 6858000"/>
              <a:gd name="connsiteX169" fmla="*/ 7614728 w 12192000"/>
              <a:gd name="connsiteY169" fmla="*/ 163681 h 6858000"/>
              <a:gd name="connsiteX170" fmla="*/ 7648567 w 12192000"/>
              <a:gd name="connsiteY170" fmla="*/ 149700 h 6858000"/>
              <a:gd name="connsiteX171" fmla="*/ 7656327 w 12192000"/>
              <a:gd name="connsiteY171" fmla="*/ 139639 h 6858000"/>
              <a:gd name="connsiteX172" fmla="*/ 7703021 w 12192000"/>
              <a:gd name="connsiteY172" fmla="*/ 78935 h 6858000"/>
              <a:gd name="connsiteX173" fmla="*/ 7738255 w 12192000"/>
              <a:gd name="connsiteY173" fmla="*/ 64237 h 6858000"/>
              <a:gd name="connsiteX174" fmla="*/ 7745133 w 12192000"/>
              <a:gd name="connsiteY174" fmla="*/ 60670 h 6858000"/>
              <a:gd name="connsiteX175" fmla="*/ 7745182 w 12192000"/>
              <a:gd name="connsiteY175" fmla="*/ 60346 h 6858000"/>
              <a:gd name="connsiteX176" fmla="*/ 7752264 w 12192000"/>
              <a:gd name="connsiteY176" fmla="*/ 56083 h 6858000"/>
              <a:gd name="connsiteX177" fmla="*/ 7799097 w 12192000"/>
              <a:gd name="connsiteY177" fmla="*/ 17440 h 6858000"/>
              <a:gd name="connsiteX178" fmla="*/ 7823887 w 12192000"/>
              <a:gd name="connsiteY178" fmla="*/ 4972 h 6858000"/>
              <a:gd name="connsiteX179" fmla="*/ 7829211 w 12192000"/>
              <a:gd name="connsiteY179" fmla="*/ 1 h 6858000"/>
              <a:gd name="connsiteX180" fmla="*/ 12192000 w 12192000"/>
              <a:gd name="connsiteY180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0436 w 12192000"/>
              <a:gd name="connsiteY54" fmla="*/ 6740275 h 6858000"/>
              <a:gd name="connsiteX55" fmla="*/ 8775576 w 12192000"/>
              <a:gd name="connsiteY55" fmla="*/ 6749269 h 6858000"/>
              <a:gd name="connsiteX56" fmla="*/ 8775210 w 12192000"/>
              <a:gd name="connsiteY56" fmla="*/ 6750515 h 6858000"/>
              <a:gd name="connsiteX57" fmla="*/ 8765570 w 12192000"/>
              <a:gd name="connsiteY57" fmla="*/ 6757141 h 6858000"/>
              <a:gd name="connsiteX58" fmla="*/ 8755765 w 12192000"/>
              <a:gd name="connsiteY58" fmla="*/ 6808377 h 6858000"/>
              <a:gd name="connsiteX59" fmla="*/ 8636794 w 12192000"/>
              <a:gd name="connsiteY59" fmla="*/ 6858000 h 6858000"/>
              <a:gd name="connsiteX60" fmla="*/ 0 w 12192000"/>
              <a:gd name="connsiteY60" fmla="*/ 6858000 h 6858000"/>
              <a:gd name="connsiteX61" fmla="*/ 0 w 12192000"/>
              <a:gd name="connsiteY61" fmla="*/ 3836508 h 6858000"/>
              <a:gd name="connsiteX62" fmla="*/ 37207 w 12192000"/>
              <a:gd name="connsiteY62" fmla="*/ 3824491 h 6858000"/>
              <a:gd name="connsiteX63" fmla="*/ 90920 w 12192000"/>
              <a:gd name="connsiteY63" fmla="*/ 3789812 h 6858000"/>
              <a:gd name="connsiteX64" fmla="*/ 140932 w 12192000"/>
              <a:gd name="connsiteY64" fmla="*/ 3738163 h 6858000"/>
              <a:gd name="connsiteX65" fmla="*/ 236689 w 12192000"/>
              <a:gd name="connsiteY65" fmla="*/ 3681095 h 6858000"/>
              <a:gd name="connsiteX66" fmla="*/ 333479 w 12192000"/>
              <a:gd name="connsiteY66" fmla="*/ 3627276 h 6858000"/>
              <a:gd name="connsiteX67" fmla="*/ 369484 w 12192000"/>
              <a:gd name="connsiteY67" fmla="*/ 3609091 h 6858000"/>
              <a:gd name="connsiteX68" fmla="*/ 429423 w 12192000"/>
              <a:gd name="connsiteY68" fmla="*/ 3570939 h 6858000"/>
              <a:gd name="connsiteX69" fmla="*/ 469337 w 12192000"/>
              <a:gd name="connsiteY69" fmla="*/ 3546859 h 6858000"/>
              <a:gd name="connsiteX70" fmla="*/ 483952 w 12192000"/>
              <a:gd name="connsiteY70" fmla="*/ 3557464 h 6858000"/>
              <a:gd name="connsiteX71" fmla="*/ 522954 w 12192000"/>
              <a:gd name="connsiteY71" fmla="*/ 3539438 h 6858000"/>
              <a:gd name="connsiteX72" fmla="*/ 551997 w 12192000"/>
              <a:gd name="connsiteY72" fmla="*/ 3507842 h 6858000"/>
              <a:gd name="connsiteX73" fmla="*/ 596600 w 12192000"/>
              <a:gd name="connsiteY73" fmla="*/ 3480865 h 6858000"/>
              <a:gd name="connsiteX74" fmla="*/ 623158 w 12192000"/>
              <a:gd name="connsiteY74" fmla="*/ 3464594 h 6858000"/>
              <a:gd name="connsiteX75" fmla="*/ 702904 w 12192000"/>
              <a:gd name="connsiteY75" fmla="*/ 3431829 h 6858000"/>
              <a:gd name="connsiteX76" fmla="*/ 857212 w 12192000"/>
              <a:gd name="connsiteY76" fmla="*/ 3403321 h 6858000"/>
              <a:gd name="connsiteX77" fmla="*/ 898172 w 12192000"/>
              <a:gd name="connsiteY77" fmla="*/ 3386959 h 6858000"/>
              <a:gd name="connsiteX78" fmla="*/ 901751 w 12192000"/>
              <a:gd name="connsiteY78" fmla="*/ 3380555 h 6858000"/>
              <a:gd name="connsiteX79" fmla="*/ 967578 w 12192000"/>
              <a:gd name="connsiteY79" fmla="*/ 3373669 h 6858000"/>
              <a:gd name="connsiteX80" fmla="*/ 1045368 w 12192000"/>
              <a:gd name="connsiteY80" fmla="*/ 3331541 h 6858000"/>
              <a:gd name="connsiteX81" fmla="*/ 1101113 w 12192000"/>
              <a:gd name="connsiteY81" fmla="*/ 3294600 h 6858000"/>
              <a:gd name="connsiteX82" fmla="*/ 1133643 w 12192000"/>
              <a:gd name="connsiteY82" fmla="*/ 3276113 h 6858000"/>
              <a:gd name="connsiteX83" fmla="*/ 1155901 w 12192000"/>
              <a:gd name="connsiteY83" fmla="*/ 3260191 h 6858000"/>
              <a:gd name="connsiteX84" fmla="*/ 1220158 w 12192000"/>
              <a:gd name="connsiteY84" fmla="*/ 3232949 h 6858000"/>
              <a:gd name="connsiteX85" fmla="*/ 1278031 w 12192000"/>
              <a:gd name="connsiteY85" fmla="*/ 3213861 h 6858000"/>
              <a:gd name="connsiteX86" fmla="*/ 1289250 w 12192000"/>
              <a:gd name="connsiteY86" fmla="*/ 3207669 h 6858000"/>
              <a:gd name="connsiteX87" fmla="*/ 4904630 w 12192000"/>
              <a:gd name="connsiteY87" fmla="*/ 1350817 h 6858000"/>
              <a:gd name="connsiteX88" fmla="*/ 4910012 w 12192000"/>
              <a:gd name="connsiteY88" fmla="*/ 1347430 h 6858000"/>
              <a:gd name="connsiteX89" fmla="*/ 4924576 w 12192000"/>
              <a:gd name="connsiteY89" fmla="*/ 1351883 h 6858000"/>
              <a:gd name="connsiteX90" fmla="*/ 4940188 w 12192000"/>
              <a:gd name="connsiteY90" fmla="*/ 1351724 h 6858000"/>
              <a:gd name="connsiteX91" fmla="*/ 4941860 w 12192000"/>
              <a:gd name="connsiteY91" fmla="*/ 1350153 h 6858000"/>
              <a:gd name="connsiteX92" fmla="*/ 4959299 w 12192000"/>
              <a:gd name="connsiteY92" fmla="*/ 1345355 h 6858000"/>
              <a:gd name="connsiteX93" fmla="*/ 4975714 w 12192000"/>
              <a:gd name="connsiteY93" fmla="*/ 1345087 h 6858000"/>
              <a:gd name="connsiteX94" fmla="*/ 5040165 w 12192000"/>
              <a:gd name="connsiteY94" fmla="*/ 1333553 h 6858000"/>
              <a:gd name="connsiteX95" fmla="*/ 5049850 w 12192000"/>
              <a:gd name="connsiteY95" fmla="*/ 1325297 h 6858000"/>
              <a:gd name="connsiteX96" fmla="*/ 5068163 w 12192000"/>
              <a:gd name="connsiteY96" fmla="*/ 1314579 h 6858000"/>
              <a:gd name="connsiteX97" fmla="*/ 5108164 w 12192000"/>
              <a:gd name="connsiteY97" fmla="*/ 1275441 h 6858000"/>
              <a:gd name="connsiteX98" fmla="*/ 5145695 w 12192000"/>
              <a:gd name="connsiteY98" fmla="*/ 1268260 h 6858000"/>
              <a:gd name="connsiteX99" fmla="*/ 5153165 w 12192000"/>
              <a:gd name="connsiteY99" fmla="*/ 1266176 h 6858000"/>
              <a:gd name="connsiteX100" fmla="*/ 5153283 w 12192000"/>
              <a:gd name="connsiteY100" fmla="*/ 1265871 h 6858000"/>
              <a:gd name="connsiteX101" fmla="*/ 5161097 w 12192000"/>
              <a:gd name="connsiteY101" fmla="*/ 1263147 h 6858000"/>
              <a:gd name="connsiteX102" fmla="*/ 5166791 w 12192000"/>
              <a:gd name="connsiteY102" fmla="*/ 1262375 h 6858000"/>
              <a:gd name="connsiteX103" fmla="*/ 5181286 w 12192000"/>
              <a:gd name="connsiteY103" fmla="*/ 1258331 h 6858000"/>
              <a:gd name="connsiteX104" fmla="*/ 5186056 w 12192000"/>
              <a:gd name="connsiteY104" fmla="*/ 1255184 h 6858000"/>
              <a:gd name="connsiteX105" fmla="*/ 5187631 w 12192000"/>
              <a:gd name="connsiteY105" fmla="*/ 1251408 h 6858000"/>
              <a:gd name="connsiteX106" fmla="*/ 5188998 w 12192000"/>
              <a:gd name="connsiteY106" fmla="*/ 1251394 h 6858000"/>
              <a:gd name="connsiteX107" fmla="*/ 5214959 w 12192000"/>
              <a:gd name="connsiteY107" fmla="*/ 1234908 h 6858000"/>
              <a:gd name="connsiteX108" fmla="*/ 5274566 w 12192000"/>
              <a:gd name="connsiteY108" fmla="*/ 1207962 h 6858000"/>
              <a:gd name="connsiteX109" fmla="*/ 5309217 w 12192000"/>
              <a:gd name="connsiteY109" fmla="*/ 1196595 h 6858000"/>
              <a:gd name="connsiteX110" fmla="*/ 5403571 w 12192000"/>
              <a:gd name="connsiteY110" fmla="*/ 1161012 h 6858000"/>
              <a:gd name="connsiteX111" fmla="*/ 5497846 w 12192000"/>
              <a:gd name="connsiteY111" fmla="*/ 1121918 h 6858000"/>
              <a:gd name="connsiteX112" fmla="*/ 5542531 w 12192000"/>
              <a:gd name="connsiteY112" fmla="*/ 1083441 h 6858000"/>
              <a:gd name="connsiteX113" fmla="*/ 5547922 w 12192000"/>
              <a:gd name="connsiteY113" fmla="*/ 1081158 h 6858000"/>
              <a:gd name="connsiteX114" fmla="*/ 5562240 w 12192000"/>
              <a:gd name="connsiteY114" fmla="*/ 1079976 h 6858000"/>
              <a:gd name="connsiteX115" fmla="*/ 5567557 w 12192000"/>
              <a:gd name="connsiteY115" fmla="*/ 1080365 h 6858000"/>
              <a:gd name="connsiteX116" fmla="*/ 5575481 w 12192000"/>
              <a:gd name="connsiteY116" fmla="*/ 1079159 h 6858000"/>
              <a:gd name="connsiteX117" fmla="*/ 5575697 w 12192000"/>
              <a:gd name="connsiteY117" fmla="*/ 1078866 h 6858000"/>
              <a:gd name="connsiteX118" fmla="*/ 5583080 w 12192000"/>
              <a:gd name="connsiteY118" fmla="*/ 1078256 h 6858000"/>
              <a:gd name="connsiteX119" fmla="*/ 5668891 w 12192000"/>
              <a:gd name="connsiteY119" fmla="*/ 1046185 h 6858000"/>
              <a:gd name="connsiteX120" fmla="*/ 5689077 w 12192000"/>
              <a:gd name="connsiteY120" fmla="*/ 1038844 h 6858000"/>
              <a:gd name="connsiteX121" fmla="*/ 5699968 w 12192000"/>
              <a:gd name="connsiteY121" fmla="*/ 1033504 h 6858000"/>
              <a:gd name="connsiteX122" fmla="*/ 5761971 w 12192000"/>
              <a:gd name="connsiteY122" fmla="*/ 1033734 h 6858000"/>
              <a:gd name="connsiteX123" fmla="*/ 5773540 w 12192000"/>
              <a:gd name="connsiteY123" fmla="*/ 1033856 h 6858000"/>
              <a:gd name="connsiteX124" fmla="*/ 5776570 w 12192000"/>
              <a:gd name="connsiteY124" fmla="*/ 1036895 h 6858000"/>
              <a:gd name="connsiteX125" fmla="*/ 5793773 w 12192000"/>
              <a:gd name="connsiteY125" fmla="*/ 1035545 h 6858000"/>
              <a:gd name="connsiteX126" fmla="*/ 5795838 w 12192000"/>
              <a:gd name="connsiteY126" fmla="*/ 1034257 h 6858000"/>
              <a:gd name="connsiteX127" fmla="*/ 5809690 w 12192000"/>
              <a:gd name="connsiteY127" fmla="*/ 1037362 h 6858000"/>
              <a:gd name="connsiteX128" fmla="*/ 5863754 w 12192000"/>
              <a:gd name="connsiteY128" fmla="*/ 1040299 h 6858000"/>
              <a:gd name="connsiteX129" fmla="*/ 5968435 w 12192000"/>
              <a:gd name="connsiteY129" fmla="*/ 1017636 h 6858000"/>
              <a:gd name="connsiteX130" fmla="*/ 6068454 w 12192000"/>
              <a:gd name="connsiteY130" fmla="*/ 1009716 h 6858000"/>
              <a:gd name="connsiteX131" fmla="*/ 6139102 w 12192000"/>
              <a:gd name="connsiteY131" fmla="*/ 984167 h 6858000"/>
              <a:gd name="connsiteX132" fmla="*/ 6186599 w 12192000"/>
              <a:gd name="connsiteY132" fmla="*/ 961678 h 6858000"/>
              <a:gd name="connsiteX133" fmla="*/ 6274484 w 12192000"/>
              <a:gd name="connsiteY133" fmla="*/ 939094 h 6858000"/>
              <a:gd name="connsiteX134" fmla="*/ 6371752 w 12192000"/>
              <a:gd name="connsiteY134" fmla="*/ 918398 h 6858000"/>
              <a:gd name="connsiteX135" fmla="*/ 6457059 w 12192000"/>
              <a:gd name="connsiteY135" fmla="*/ 864371 h 6858000"/>
              <a:gd name="connsiteX136" fmla="*/ 6523536 w 12192000"/>
              <a:gd name="connsiteY136" fmla="*/ 826802 h 6858000"/>
              <a:gd name="connsiteX137" fmla="*/ 6533184 w 12192000"/>
              <a:gd name="connsiteY137" fmla="*/ 810331 h 6858000"/>
              <a:gd name="connsiteX138" fmla="*/ 6539300 w 12192000"/>
              <a:gd name="connsiteY138" fmla="*/ 805698 h 6858000"/>
              <a:gd name="connsiteX139" fmla="*/ 6557245 w 12192000"/>
              <a:gd name="connsiteY139" fmla="*/ 787962 h 6858000"/>
              <a:gd name="connsiteX140" fmla="*/ 6568035 w 12192000"/>
              <a:gd name="connsiteY140" fmla="*/ 778358 h 6858000"/>
              <a:gd name="connsiteX141" fmla="*/ 6572515 w 12192000"/>
              <a:gd name="connsiteY141" fmla="*/ 774739 h 6858000"/>
              <a:gd name="connsiteX142" fmla="*/ 6586060 w 12192000"/>
              <a:gd name="connsiteY142" fmla="*/ 770792 h 6858000"/>
              <a:gd name="connsiteX143" fmla="*/ 6614545 w 12192000"/>
              <a:gd name="connsiteY143" fmla="*/ 750306 h 6858000"/>
              <a:gd name="connsiteX144" fmla="*/ 6614604 w 12192000"/>
              <a:gd name="connsiteY144" fmla="*/ 743760 h 6858000"/>
              <a:gd name="connsiteX145" fmla="*/ 6635866 w 12192000"/>
              <a:gd name="connsiteY145" fmla="*/ 726010 h 6858000"/>
              <a:gd name="connsiteX146" fmla="*/ 6663187 w 12192000"/>
              <a:gd name="connsiteY146" fmla="*/ 705380 h 6858000"/>
              <a:gd name="connsiteX147" fmla="*/ 6722323 w 12192000"/>
              <a:gd name="connsiteY147" fmla="*/ 671648 h 6858000"/>
              <a:gd name="connsiteX148" fmla="*/ 6759291 w 12192000"/>
              <a:gd name="connsiteY148" fmla="*/ 642944 h 6858000"/>
              <a:gd name="connsiteX149" fmla="*/ 6773171 w 12192000"/>
              <a:gd name="connsiteY149" fmla="*/ 638585 h 6858000"/>
              <a:gd name="connsiteX150" fmla="*/ 6847081 w 12192000"/>
              <a:gd name="connsiteY150" fmla="*/ 592423 h 6858000"/>
              <a:gd name="connsiteX151" fmla="*/ 6867977 w 12192000"/>
              <a:gd name="connsiteY151" fmla="*/ 579587 h 6858000"/>
              <a:gd name="connsiteX152" fmla="*/ 6882252 w 12192000"/>
              <a:gd name="connsiteY152" fmla="*/ 564199 h 6858000"/>
              <a:gd name="connsiteX153" fmla="*/ 6882345 w 12192000"/>
              <a:gd name="connsiteY153" fmla="*/ 556833 h 6858000"/>
              <a:gd name="connsiteX154" fmla="*/ 6893246 w 12192000"/>
              <a:gd name="connsiteY154" fmla="*/ 549076 h 6858000"/>
              <a:gd name="connsiteX155" fmla="*/ 6895376 w 12192000"/>
              <a:gd name="connsiteY155" fmla="*/ 546100 h 6858000"/>
              <a:gd name="connsiteX156" fmla="*/ 6908355 w 12192000"/>
              <a:gd name="connsiteY156" fmla="*/ 529959 h 6858000"/>
              <a:gd name="connsiteX157" fmla="*/ 6955205 w 12192000"/>
              <a:gd name="connsiteY157" fmla="*/ 518106 h 6858000"/>
              <a:gd name="connsiteX158" fmla="*/ 6997103 w 12192000"/>
              <a:gd name="connsiteY158" fmla="*/ 484925 h 6858000"/>
              <a:gd name="connsiteX159" fmla="*/ 7180241 w 12192000"/>
              <a:gd name="connsiteY159" fmla="*/ 374004 h 6858000"/>
              <a:gd name="connsiteX160" fmla="*/ 7262607 w 12192000"/>
              <a:gd name="connsiteY160" fmla="*/ 308748 h 6858000"/>
              <a:gd name="connsiteX161" fmla="*/ 7394976 w 12192000"/>
              <a:gd name="connsiteY161" fmla="*/ 273220 h 6858000"/>
              <a:gd name="connsiteX162" fmla="*/ 7524093 w 12192000"/>
              <a:gd name="connsiteY162" fmla="*/ 189883 h 6858000"/>
              <a:gd name="connsiteX163" fmla="*/ 7539273 w 12192000"/>
              <a:gd name="connsiteY163" fmla="*/ 191263 h 6858000"/>
              <a:gd name="connsiteX164" fmla="*/ 7554514 w 12192000"/>
              <a:gd name="connsiteY164" fmla="*/ 187916 h 6858000"/>
              <a:gd name="connsiteX165" fmla="*/ 7555825 w 12192000"/>
              <a:gd name="connsiteY165" fmla="*/ 186035 h 6858000"/>
              <a:gd name="connsiteX166" fmla="*/ 7571893 w 12192000"/>
              <a:gd name="connsiteY166" fmla="*/ 177778 h 6858000"/>
              <a:gd name="connsiteX167" fmla="*/ 7611243 w 12192000"/>
              <a:gd name="connsiteY167" fmla="*/ 167289 h 6858000"/>
              <a:gd name="connsiteX168" fmla="*/ 7614728 w 12192000"/>
              <a:gd name="connsiteY168" fmla="*/ 163681 h 6858000"/>
              <a:gd name="connsiteX169" fmla="*/ 7648567 w 12192000"/>
              <a:gd name="connsiteY169" fmla="*/ 149700 h 6858000"/>
              <a:gd name="connsiteX170" fmla="*/ 7656327 w 12192000"/>
              <a:gd name="connsiteY170" fmla="*/ 139639 h 6858000"/>
              <a:gd name="connsiteX171" fmla="*/ 7703021 w 12192000"/>
              <a:gd name="connsiteY171" fmla="*/ 78935 h 6858000"/>
              <a:gd name="connsiteX172" fmla="*/ 7738255 w 12192000"/>
              <a:gd name="connsiteY172" fmla="*/ 64237 h 6858000"/>
              <a:gd name="connsiteX173" fmla="*/ 7745133 w 12192000"/>
              <a:gd name="connsiteY173" fmla="*/ 60670 h 6858000"/>
              <a:gd name="connsiteX174" fmla="*/ 7745182 w 12192000"/>
              <a:gd name="connsiteY174" fmla="*/ 60346 h 6858000"/>
              <a:gd name="connsiteX175" fmla="*/ 7752264 w 12192000"/>
              <a:gd name="connsiteY175" fmla="*/ 56083 h 6858000"/>
              <a:gd name="connsiteX176" fmla="*/ 7799097 w 12192000"/>
              <a:gd name="connsiteY176" fmla="*/ 17440 h 6858000"/>
              <a:gd name="connsiteX177" fmla="*/ 7823887 w 12192000"/>
              <a:gd name="connsiteY177" fmla="*/ 4972 h 6858000"/>
              <a:gd name="connsiteX178" fmla="*/ 7829211 w 12192000"/>
              <a:gd name="connsiteY178" fmla="*/ 1 h 6858000"/>
              <a:gd name="connsiteX179" fmla="*/ 12192000 w 12192000"/>
              <a:gd name="connsiteY179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5198 w 12192000"/>
              <a:gd name="connsiteY54" fmla="*/ 6764088 h 6858000"/>
              <a:gd name="connsiteX55" fmla="*/ 8775576 w 12192000"/>
              <a:gd name="connsiteY55" fmla="*/ 6749269 h 6858000"/>
              <a:gd name="connsiteX56" fmla="*/ 8775210 w 12192000"/>
              <a:gd name="connsiteY56" fmla="*/ 6750515 h 6858000"/>
              <a:gd name="connsiteX57" fmla="*/ 8765570 w 12192000"/>
              <a:gd name="connsiteY57" fmla="*/ 6757141 h 6858000"/>
              <a:gd name="connsiteX58" fmla="*/ 8755765 w 12192000"/>
              <a:gd name="connsiteY58" fmla="*/ 6808377 h 6858000"/>
              <a:gd name="connsiteX59" fmla="*/ 8636794 w 12192000"/>
              <a:gd name="connsiteY59" fmla="*/ 6858000 h 6858000"/>
              <a:gd name="connsiteX60" fmla="*/ 0 w 12192000"/>
              <a:gd name="connsiteY60" fmla="*/ 6858000 h 6858000"/>
              <a:gd name="connsiteX61" fmla="*/ 0 w 12192000"/>
              <a:gd name="connsiteY61" fmla="*/ 3836508 h 6858000"/>
              <a:gd name="connsiteX62" fmla="*/ 37207 w 12192000"/>
              <a:gd name="connsiteY62" fmla="*/ 3824491 h 6858000"/>
              <a:gd name="connsiteX63" fmla="*/ 90920 w 12192000"/>
              <a:gd name="connsiteY63" fmla="*/ 3789812 h 6858000"/>
              <a:gd name="connsiteX64" fmla="*/ 140932 w 12192000"/>
              <a:gd name="connsiteY64" fmla="*/ 3738163 h 6858000"/>
              <a:gd name="connsiteX65" fmla="*/ 236689 w 12192000"/>
              <a:gd name="connsiteY65" fmla="*/ 3681095 h 6858000"/>
              <a:gd name="connsiteX66" fmla="*/ 333479 w 12192000"/>
              <a:gd name="connsiteY66" fmla="*/ 3627276 h 6858000"/>
              <a:gd name="connsiteX67" fmla="*/ 369484 w 12192000"/>
              <a:gd name="connsiteY67" fmla="*/ 3609091 h 6858000"/>
              <a:gd name="connsiteX68" fmla="*/ 429423 w 12192000"/>
              <a:gd name="connsiteY68" fmla="*/ 3570939 h 6858000"/>
              <a:gd name="connsiteX69" fmla="*/ 469337 w 12192000"/>
              <a:gd name="connsiteY69" fmla="*/ 3546859 h 6858000"/>
              <a:gd name="connsiteX70" fmla="*/ 483952 w 12192000"/>
              <a:gd name="connsiteY70" fmla="*/ 3557464 h 6858000"/>
              <a:gd name="connsiteX71" fmla="*/ 522954 w 12192000"/>
              <a:gd name="connsiteY71" fmla="*/ 3539438 h 6858000"/>
              <a:gd name="connsiteX72" fmla="*/ 551997 w 12192000"/>
              <a:gd name="connsiteY72" fmla="*/ 3507842 h 6858000"/>
              <a:gd name="connsiteX73" fmla="*/ 596600 w 12192000"/>
              <a:gd name="connsiteY73" fmla="*/ 3480865 h 6858000"/>
              <a:gd name="connsiteX74" fmla="*/ 623158 w 12192000"/>
              <a:gd name="connsiteY74" fmla="*/ 3464594 h 6858000"/>
              <a:gd name="connsiteX75" fmla="*/ 702904 w 12192000"/>
              <a:gd name="connsiteY75" fmla="*/ 3431829 h 6858000"/>
              <a:gd name="connsiteX76" fmla="*/ 857212 w 12192000"/>
              <a:gd name="connsiteY76" fmla="*/ 3403321 h 6858000"/>
              <a:gd name="connsiteX77" fmla="*/ 898172 w 12192000"/>
              <a:gd name="connsiteY77" fmla="*/ 3386959 h 6858000"/>
              <a:gd name="connsiteX78" fmla="*/ 901751 w 12192000"/>
              <a:gd name="connsiteY78" fmla="*/ 3380555 h 6858000"/>
              <a:gd name="connsiteX79" fmla="*/ 967578 w 12192000"/>
              <a:gd name="connsiteY79" fmla="*/ 3373669 h 6858000"/>
              <a:gd name="connsiteX80" fmla="*/ 1045368 w 12192000"/>
              <a:gd name="connsiteY80" fmla="*/ 3331541 h 6858000"/>
              <a:gd name="connsiteX81" fmla="*/ 1101113 w 12192000"/>
              <a:gd name="connsiteY81" fmla="*/ 3294600 h 6858000"/>
              <a:gd name="connsiteX82" fmla="*/ 1133643 w 12192000"/>
              <a:gd name="connsiteY82" fmla="*/ 3276113 h 6858000"/>
              <a:gd name="connsiteX83" fmla="*/ 1155901 w 12192000"/>
              <a:gd name="connsiteY83" fmla="*/ 3260191 h 6858000"/>
              <a:gd name="connsiteX84" fmla="*/ 1220158 w 12192000"/>
              <a:gd name="connsiteY84" fmla="*/ 3232949 h 6858000"/>
              <a:gd name="connsiteX85" fmla="*/ 1278031 w 12192000"/>
              <a:gd name="connsiteY85" fmla="*/ 3213861 h 6858000"/>
              <a:gd name="connsiteX86" fmla="*/ 1289250 w 12192000"/>
              <a:gd name="connsiteY86" fmla="*/ 3207669 h 6858000"/>
              <a:gd name="connsiteX87" fmla="*/ 4904630 w 12192000"/>
              <a:gd name="connsiteY87" fmla="*/ 1350817 h 6858000"/>
              <a:gd name="connsiteX88" fmla="*/ 4910012 w 12192000"/>
              <a:gd name="connsiteY88" fmla="*/ 1347430 h 6858000"/>
              <a:gd name="connsiteX89" fmla="*/ 4924576 w 12192000"/>
              <a:gd name="connsiteY89" fmla="*/ 1351883 h 6858000"/>
              <a:gd name="connsiteX90" fmla="*/ 4940188 w 12192000"/>
              <a:gd name="connsiteY90" fmla="*/ 1351724 h 6858000"/>
              <a:gd name="connsiteX91" fmla="*/ 4941860 w 12192000"/>
              <a:gd name="connsiteY91" fmla="*/ 1350153 h 6858000"/>
              <a:gd name="connsiteX92" fmla="*/ 4959299 w 12192000"/>
              <a:gd name="connsiteY92" fmla="*/ 1345355 h 6858000"/>
              <a:gd name="connsiteX93" fmla="*/ 4975714 w 12192000"/>
              <a:gd name="connsiteY93" fmla="*/ 1345087 h 6858000"/>
              <a:gd name="connsiteX94" fmla="*/ 5040165 w 12192000"/>
              <a:gd name="connsiteY94" fmla="*/ 1333553 h 6858000"/>
              <a:gd name="connsiteX95" fmla="*/ 5049850 w 12192000"/>
              <a:gd name="connsiteY95" fmla="*/ 1325297 h 6858000"/>
              <a:gd name="connsiteX96" fmla="*/ 5068163 w 12192000"/>
              <a:gd name="connsiteY96" fmla="*/ 1314579 h 6858000"/>
              <a:gd name="connsiteX97" fmla="*/ 5108164 w 12192000"/>
              <a:gd name="connsiteY97" fmla="*/ 1275441 h 6858000"/>
              <a:gd name="connsiteX98" fmla="*/ 5145695 w 12192000"/>
              <a:gd name="connsiteY98" fmla="*/ 1268260 h 6858000"/>
              <a:gd name="connsiteX99" fmla="*/ 5153165 w 12192000"/>
              <a:gd name="connsiteY99" fmla="*/ 1266176 h 6858000"/>
              <a:gd name="connsiteX100" fmla="*/ 5153283 w 12192000"/>
              <a:gd name="connsiteY100" fmla="*/ 1265871 h 6858000"/>
              <a:gd name="connsiteX101" fmla="*/ 5161097 w 12192000"/>
              <a:gd name="connsiteY101" fmla="*/ 1263147 h 6858000"/>
              <a:gd name="connsiteX102" fmla="*/ 5166791 w 12192000"/>
              <a:gd name="connsiteY102" fmla="*/ 1262375 h 6858000"/>
              <a:gd name="connsiteX103" fmla="*/ 5181286 w 12192000"/>
              <a:gd name="connsiteY103" fmla="*/ 1258331 h 6858000"/>
              <a:gd name="connsiteX104" fmla="*/ 5186056 w 12192000"/>
              <a:gd name="connsiteY104" fmla="*/ 1255184 h 6858000"/>
              <a:gd name="connsiteX105" fmla="*/ 5187631 w 12192000"/>
              <a:gd name="connsiteY105" fmla="*/ 1251408 h 6858000"/>
              <a:gd name="connsiteX106" fmla="*/ 5188998 w 12192000"/>
              <a:gd name="connsiteY106" fmla="*/ 1251394 h 6858000"/>
              <a:gd name="connsiteX107" fmla="*/ 5214959 w 12192000"/>
              <a:gd name="connsiteY107" fmla="*/ 1234908 h 6858000"/>
              <a:gd name="connsiteX108" fmla="*/ 5274566 w 12192000"/>
              <a:gd name="connsiteY108" fmla="*/ 1207962 h 6858000"/>
              <a:gd name="connsiteX109" fmla="*/ 5309217 w 12192000"/>
              <a:gd name="connsiteY109" fmla="*/ 1196595 h 6858000"/>
              <a:gd name="connsiteX110" fmla="*/ 5403571 w 12192000"/>
              <a:gd name="connsiteY110" fmla="*/ 1161012 h 6858000"/>
              <a:gd name="connsiteX111" fmla="*/ 5497846 w 12192000"/>
              <a:gd name="connsiteY111" fmla="*/ 1121918 h 6858000"/>
              <a:gd name="connsiteX112" fmla="*/ 5542531 w 12192000"/>
              <a:gd name="connsiteY112" fmla="*/ 1083441 h 6858000"/>
              <a:gd name="connsiteX113" fmla="*/ 5547922 w 12192000"/>
              <a:gd name="connsiteY113" fmla="*/ 1081158 h 6858000"/>
              <a:gd name="connsiteX114" fmla="*/ 5562240 w 12192000"/>
              <a:gd name="connsiteY114" fmla="*/ 1079976 h 6858000"/>
              <a:gd name="connsiteX115" fmla="*/ 5567557 w 12192000"/>
              <a:gd name="connsiteY115" fmla="*/ 1080365 h 6858000"/>
              <a:gd name="connsiteX116" fmla="*/ 5575481 w 12192000"/>
              <a:gd name="connsiteY116" fmla="*/ 1079159 h 6858000"/>
              <a:gd name="connsiteX117" fmla="*/ 5575697 w 12192000"/>
              <a:gd name="connsiteY117" fmla="*/ 1078866 h 6858000"/>
              <a:gd name="connsiteX118" fmla="*/ 5583080 w 12192000"/>
              <a:gd name="connsiteY118" fmla="*/ 1078256 h 6858000"/>
              <a:gd name="connsiteX119" fmla="*/ 5668891 w 12192000"/>
              <a:gd name="connsiteY119" fmla="*/ 1046185 h 6858000"/>
              <a:gd name="connsiteX120" fmla="*/ 5689077 w 12192000"/>
              <a:gd name="connsiteY120" fmla="*/ 1038844 h 6858000"/>
              <a:gd name="connsiteX121" fmla="*/ 5699968 w 12192000"/>
              <a:gd name="connsiteY121" fmla="*/ 1033504 h 6858000"/>
              <a:gd name="connsiteX122" fmla="*/ 5761971 w 12192000"/>
              <a:gd name="connsiteY122" fmla="*/ 1033734 h 6858000"/>
              <a:gd name="connsiteX123" fmla="*/ 5773540 w 12192000"/>
              <a:gd name="connsiteY123" fmla="*/ 1033856 h 6858000"/>
              <a:gd name="connsiteX124" fmla="*/ 5776570 w 12192000"/>
              <a:gd name="connsiteY124" fmla="*/ 1036895 h 6858000"/>
              <a:gd name="connsiteX125" fmla="*/ 5793773 w 12192000"/>
              <a:gd name="connsiteY125" fmla="*/ 1035545 h 6858000"/>
              <a:gd name="connsiteX126" fmla="*/ 5795838 w 12192000"/>
              <a:gd name="connsiteY126" fmla="*/ 1034257 h 6858000"/>
              <a:gd name="connsiteX127" fmla="*/ 5809690 w 12192000"/>
              <a:gd name="connsiteY127" fmla="*/ 1037362 h 6858000"/>
              <a:gd name="connsiteX128" fmla="*/ 5863754 w 12192000"/>
              <a:gd name="connsiteY128" fmla="*/ 1040299 h 6858000"/>
              <a:gd name="connsiteX129" fmla="*/ 5968435 w 12192000"/>
              <a:gd name="connsiteY129" fmla="*/ 1017636 h 6858000"/>
              <a:gd name="connsiteX130" fmla="*/ 6068454 w 12192000"/>
              <a:gd name="connsiteY130" fmla="*/ 1009716 h 6858000"/>
              <a:gd name="connsiteX131" fmla="*/ 6139102 w 12192000"/>
              <a:gd name="connsiteY131" fmla="*/ 984167 h 6858000"/>
              <a:gd name="connsiteX132" fmla="*/ 6186599 w 12192000"/>
              <a:gd name="connsiteY132" fmla="*/ 961678 h 6858000"/>
              <a:gd name="connsiteX133" fmla="*/ 6274484 w 12192000"/>
              <a:gd name="connsiteY133" fmla="*/ 939094 h 6858000"/>
              <a:gd name="connsiteX134" fmla="*/ 6371752 w 12192000"/>
              <a:gd name="connsiteY134" fmla="*/ 918398 h 6858000"/>
              <a:gd name="connsiteX135" fmla="*/ 6457059 w 12192000"/>
              <a:gd name="connsiteY135" fmla="*/ 864371 h 6858000"/>
              <a:gd name="connsiteX136" fmla="*/ 6523536 w 12192000"/>
              <a:gd name="connsiteY136" fmla="*/ 826802 h 6858000"/>
              <a:gd name="connsiteX137" fmla="*/ 6533184 w 12192000"/>
              <a:gd name="connsiteY137" fmla="*/ 810331 h 6858000"/>
              <a:gd name="connsiteX138" fmla="*/ 6539300 w 12192000"/>
              <a:gd name="connsiteY138" fmla="*/ 805698 h 6858000"/>
              <a:gd name="connsiteX139" fmla="*/ 6557245 w 12192000"/>
              <a:gd name="connsiteY139" fmla="*/ 787962 h 6858000"/>
              <a:gd name="connsiteX140" fmla="*/ 6568035 w 12192000"/>
              <a:gd name="connsiteY140" fmla="*/ 778358 h 6858000"/>
              <a:gd name="connsiteX141" fmla="*/ 6572515 w 12192000"/>
              <a:gd name="connsiteY141" fmla="*/ 774739 h 6858000"/>
              <a:gd name="connsiteX142" fmla="*/ 6586060 w 12192000"/>
              <a:gd name="connsiteY142" fmla="*/ 770792 h 6858000"/>
              <a:gd name="connsiteX143" fmla="*/ 6614545 w 12192000"/>
              <a:gd name="connsiteY143" fmla="*/ 750306 h 6858000"/>
              <a:gd name="connsiteX144" fmla="*/ 6614604 w 12192000"/>
              <a:gd name="connsiteY144" fmla="*/ 743760 h 6858000"/>
              <a:gd name="connsiteX145" fmla="*/ 6635866 w 12192000"/>
              <a:gd name="connsiteY145" fmla="*/ 726010 h 6858000"/>
              <a:gd name="connsiteX146" fmla="*/ 6663187 w 12192000"/>
              <a:gd name="connsiteY146" fmla="*/ 705380 h 6858000"/>
              <a:gd name="connsiteX147" fmla="*/ 6722323 w 12192000"/>
              <a:gd name="connsiteY147" fmla="*/ 671648 h 6858000"/>
              <a:gd name="connsiteX148" fmla="*/ 6759291 w 12192000"/>
              <a:gd name="connsiteY148" fmla="*/ 642944 h 6858000"/>
              <a:gd name="connsiteX149" fmla="*/ 6773171 w 12192000"/>
              <a:gd name="connsiteY149" fmla="*/ 638585 h 6858000"/>
              <a:gd name="connsiteX150" fmla="*/ 6847081 w 12192000"/>
              <a:gd name="connsiteY150" fmla="*/ 592423 h 6858000"/>
              <a:gd name="connsiteX151" fmla="*/ 6867977 w 12192000"/>
              <a:gd name="connsiteY151" fmla="*/ 579587 h 6858000"/>
              <a:gd name="connsiteX152" fmla="*/ 6882252 w 12192000"/>
              <a:gd name="connsiteY152" fmla="*/ 564199 h 6858000"/>
              <a:gd name="connsiteX153" fmla="*/ 6882345 w 12192000"/>
              <a:gd name="connsiteY153" fmla="*/ 556833 h 6858000"/>
              <a:gd name="connsiteX154" fmla="*/ 6893246 w 12192000"/>
              <a:gd name="connsiteY154" fmla="*/ 549076 h 6858000"/>
              <a:gd name="connsiteX155" fmla="*/ 6895376 w 12192000"/>
              <a:gd name="connsiteY155" fmla="*/ 546100 h 6858000"/>
              <a:gd name="connsiteX156" fmla="*/ 6908355 w 12192000"/>
              <a:gd name="connsiteY156" fmla="*/ 529959 h 6858000"/>
              <a:gd name="connsiteX157" fmla="*/ 6955205 w 12192000"/>
              <a:gd name="connsiteY157" fmla="*/ 518106 h 6858000"/>
              <a:gd name="connsiteX158" fmla="*/ 6997103 w 12192000"/>
              <a:gd name="connsiteY158" fmla="*/ 484925 h 6858000"/>
              <a:gd name="connsiteX159" fmla="*/ 7180241 w 12192000"/>
              <a:gd name="connsiteY159" fmla="*/ 374004 h 6858000"/>
              <a:gd name="connsiteX160" fmla="*/ 7262607 w 12192000"/>
              <a:gd name="connsiteY160" fmla="*/ 308748 h 6858000"/>
              <a:gd name="connsiteX161" fmla="*/ 7394976 w 12192000"/>
              <a:gd name="connsiteY161" fmla="*/ 273220 h 6858000"/>
              <a:gd name="connsiteX162" fmla="*/ 7524093 w 12192000"/>
              <a:gd name="connsiteY162" fmla="*/ 189883 h 6858000"/>
              <a:gd name="connsiteX163" fmla="*/ 7539273 w 12192000"/>
              <a:gd name="connsiteY163" fmla="*/ 191263 h 6858000"/>
              <a:gd name="connsiteX164" fmla="*/ 7554514 w 12192000"/>
              <a:gd name="connsiteY164" fmla="*/ 187916 h 6858000"/>
              <a:gd name="connsiteX165" fmla="*/ 7555825 w 12192000"/>
              <a:gd name="connsiteY165" fmla="*/ 186035 h 6858000"/>
              <a:gd name="connsiteX166" fmla="*/ 7571893 w 12192000"/>
              <a:gd name="connsiteY166" fmla="*/ 177778 h 6858000"/>
              <a:gd name="connsiteX167" fmla="*/ 7611243 w 12192000"/>
              <a:gd name="connsiteY167" fmla="*/ 167289 h 6858000"/>
              <a:gd name="connsiteX168" fmla="*/ 7614728 w 12192000"/>
              <a:gd name="connsiteY168" fmla="*/ 163681 h 6858000"/>
              <a:gd name="connsiteX169" fmla="*/ 7648567 w 12192000"/>
              <a:gd name="connsiteY169" fmla="*/ 149700 h 6858000"/>
              <a:gd name="connsiteX170" fmla="*/ 7656327 w 12192000"/>
              <a:gd name="connsiteY170" fmla="*/ 139639 h 6858000"/>
              <a:gd name="connsiteX171" fmla="*/ 7703021 w 12192000"/>
              <a:gd name="connsiteY171" fmla="*/ 78935 h 6858000"/>
              <a:gd name="connsiteX172" fmla="*/ 7738255 w 12192000"/>
              <a:gd name="connsiteY172" fmla="*/ 64237 h 6858000"/>
              <a:gd name="connsiteX173" fmla="*/ 7745133 w 12192000"/>
              <a:gd name="connsiteY173" fmla="*/ 60670 h 6858000"/>
              <a:gd name="connsiteX174" fmla="*/ 7745182 w 12192000"/>
              <a:gd name="connsiteY174" fmla="*/ 60346 h 6858000"/>
              <a:gd name="connsiteX175" fmla="*/ 7752264 w 12192000"/>
              <a:gd name="connsiteY175" fmla="*/ 56083 h 6858000"/>
              <a:gd name="connsiteX176" fmla="*/ 7799097 w 12192000"/>
              <a:gd name="connsiteY176" fmla="*/ 17440 h 6858000"/>
              <a:gd name="connsiteX177" fmla="*/ 7823887 w 12192000"/>
              <a:gd name="connsiteY177" fmla="*/ 4972 h 6858000"/>
              <a:gd name="connsiteX178" fmla="*/ 7829211 w 12192000"/>
              <a:gd name="connsiteY178" fmla="*/ 1 h 6858000"/>
              <a:gd name="connsiteX179" fmla="*/ 12192000 w 12192000"/>
              <a:gd name="connsiteY179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5198 w 12192000"/>
              <a:gd name="connsiteY54" fmla="*/ 6764088 h 6858000"/>
              <a:gd name="connsiteX55" fmla="*/ 8775576 w 12192000"/>
              <a:gd name="connsiteY55" fmla="*/ 6749269 h 6858000"/>
              <a:gd name="connsiteX56" fmla="*/ 8775210 w 12192000"/>
              <a:gd name="connsiteY56" fmla="*/ 6750515 h 6858000"/>
              <a:gd name="connsiteX57" fmla="*/ 8755765 w 12192000"/>
              <a:gd name="connsiteY57" fmla="*/ 6808377 h 6858000"/>
              <a:gd name="connsiteX58" fmla="*/ 8636794 w 12192000"/>
              <a:gd name="connsiteY58" fmla="*/ 6858000 h 6858000"/>
              <a:gd name="connsiteX59" fmla="*/ 0 w 12192000"/>
              <a:gd name="connsiteY59" fmla="*/ 6858000 h 6858000"/>
              <a:gd name="connsiteX60" fmla="*/ 0 w 12192000"/>
              <a:gd name="connsiteY60" fmla="*/ 3836508 h 6858000"/>
              <a:gd name="connsiteX61" fmla="*/ 37207 w 12192000"/>
              <a:gd name="connsiteY61" fmla="*/ 3824491 h 6858000"/>
              <a:gd name="connsiteX62" fmla="*/ 90920 w 12192000"/>
              <a:gd name="connsiteY62" fmla="*/ 3789812 h 6858000"/>
              <a:gd name="connsiteX63" fmla="*/ 140932 w 12192000"/>
              <a:gd name="connsiteY63" fmla="*/ 3738163 h 6858000"/>
              <a:gd name="connsiteX64" fmla="*/ 236689 w 12192000"/>
              <a:gd name="connsiteY64" fmla="*/ 3681095 h 6858000"/>
              <a:gd name="connsiteX65" fmla="*/ 333479 w 12192000"/>
              <a:gd name="connsiteY65" fmla="*/ 3627276 h 6858000"/>
              <a:gd name="connsiteX66" fmla="*/ 369484 w 12192000"/>
              <a:gd name="connsiteY66" fmla="*/ 3609091 h 6858000"/>
              <a:gd name="connsiteX67" fmla="*/ 429423 w 12192000"/>
              <a:gd name="connsiteY67" fmla="*/ 3570939 h 6858000"/>
              <a:gd name="connsiteX68" fmla="*/ 469337 w 12192000"/>
              <a:gd name="connsiteY68" fmla="*/ 3546859 h 6858000"/>
              <a:gd name="connsiteX69" fmla="*/ 483952 w 12192000"/>
              <a:gd name="connsiteY69" fmla="*/ 3557464 h 6858000"/>
              <a:gd name="connsiteX70" fmla="*/ 522954 w 12192000"/>
              <a:gd name="connsiteY70" fmla="*/ 3539438 h 6858000"/>
              <a:gd name="connsiteX71" fmla="*/ 551997 w 12192000"/>
              <a:gd name="connsiteY71" fmla="*/ 3507842 h 6858000"/>
              <a:gd name="connsiteX72" fmla="*/ 596600 w 12192000"/>
              <a:gd name="connsiteY72" fmla="*/ 3480865 h 6858000"/>
              <a:gd name="connsiteX73" fmla="*/ 623158 w 12192000"/>
              <a:gd name="connsiteY73" fmla="*/ 3464594 h 6858000"/>
              <a:gd name="connsiteX74" fmla="*/ 702904 w 12192000"/>
              <a:gd name="connsiteY74" fmla="*/ 3431829 h 6858000"/>
              <a:gd name="connsiteX75" fmla="*/ 857212 w 12192000"/>
              <a:gd name="connsiteY75" fmla="*/ 3403321 h 6858000"/>
              <a:gd name="connsiteX76" fmla="*/ 898172 w 12192000"/>
              <a:gd name="connsiteY76" fmla="*/ 3386959 h 6858000"/>
              <a:gd name="connsiteX77" fmla="*/ 901751 w 12192000"/>
              <a:gd name="connsiteY77" fmla="*/ 3380555 h 6858000"/>
              <a:gd name="connsiteX78" fmla="*/ 967578 w 12192000"/>
              <a:gd name="connsiteY78" fmla="*/ 3373669 h 6858000"/>
              <a:gd name="connsiteX79" fmla="*/ 1045368 w 12192000"/>
              <a:gd name="connsiteY79" fmla="*/ 3331541 h 6858000"/>
              <a:gd name="connsiteX80" fmla="*/ 1101113 w 12192000"/>
              <a:gd name="connsiteY80" fmla="*/ 3294600 h 6858000"/>
              <a:gd name="connsiteX81" fmla="*/ 1133643 w 12192000"/>
              <a:gd name="connsiteY81" fmla="*/ 3276113 h 6858000"/>
              <a:gd name="connsiteX82" fmla="*/ 1155901 w 12192000"/>
              <a:gd name="connsiteY82" fmla="*/ 3260191 h 6858000"/>
              <a:gd name="connsiteX83" fmla="*/ 1220158 w 12192000"/>
              <a:gd name="connsiteY83" fmla="*/ 3232949 h 6858000"/>
              <a:gd name="connsiteX84" fmla="*/ 1278031 w 12192000"/>
              <a:gd name="connsiteY84" fmla="*/ 3213861 h 6858000"/>
              <a:gd name="connsiteX85" fmla="*/ 1289250 w 12192000"/>
              <a:gd name="connsiteY85" fmla="*/ 3207669 h 6858000"/>
              <a:gd name="connsiteX86" fmla="*/ 4904630 w 12192000"/>
              <a:gd name="connsiteY86" fmla="*/ 1350817 h 6858000"/>
              <a:gd name="connsiteX87" fmla="*/ 4910012 w 12192000"/>
              <a:gd name="connsiteY87" fmla="*/ 1347430 h 6858000"/>
              <a:gd name="connsiteX88" fmla="*/ 4924576 w 12192000"/>
              <a:gd name="connsiteY88" fmla="*/ 1351883 h 6858000"/>
              <a:gd name="connsiteX89" fmla="*/ 4940188 w 12192000"/>
              <a:gd name="connsiteY89" fmla="*/ 1351724 h 6858000"/>
              <a:gd name="connsiteX90" fmla="*/ 4941860 w 12192000"/>
              <a:gd name="connsiteY90" fmla="*/ 1350153 h 6858000"/>
              <a:gd name="connsiteX91" fmla="*/ 4959299 w 12192000"/>
              <a:gd name="connsiteY91" fmla="*/ 1345355 h 6858000"/>
              <a:gd name="connsiteX92" fmla="*/ 4975714 w 12192000"/>
              <a:gd name="connsiteY92" fmla="*/ 1345087 h 6858000"/>
              <a:gd name="connsiteX93" fmla="*/ 5040165 w 12192000"/>
              <a:gd name="connsiteY93" fmla="*/ 1333553 h 6858000"/>
              <a:gd name="connsiteX94" fmla="*/ 5049850 w 12192000"/>
              <a:gd name="connsiteY94" fmla="*/ 1325297 h 6858000"/>
              <a:gd name="connsiteX95" fmla="*/ 5068163 w 12192000"/>
              <a:gd name="connsiteY95" fmla="*/ 1314579 h 6858000"/>
              <a:gd name="connsiteX96" fmla="*/ 5108164 w 12192000"/>
              <a:gd name="connsiteY96" fmla="*/ 1275441 h 6858000"/>
              <a:gd name="connsiteX97" fmla="*/ 5145695 w 12192000"/>
              <a:gd name="connsiteY97" fmla="*/ 1268260 h 6858000"/>
              <a:gd name="connsiteX98" fmla="*/ 5153165 w 12192000"/>
              <a:gd name="connsiteY98" fmla="*/ 1266176 h 6858000"/>
              <a:gd name="connsiteX99" fmla="*/ 5153283 w 12192000"/>
              <a:gd name="connsiteY99" fmla="*/ 1265871 h 6858000"/>
              <a:gd name="connsiteX100" fmla="*/ 5161097 w 12192000"/>
              <a:gd name="connsiteY100" fmla="*/ 1263147 h 6858000"/>
              <a:gd name="connsiteX101" fmla="*/ 5166791 w 12192000"/>
              <a:gd name="connsiteY101" fmla="*/ 1262375 h 6858000"/>
              <a:gd name="connsiteX102" fmla="*/ 5181286 w 12192000"/>
              <a:gd name="connsiteY102" fmla="*/ 1258331 h 6858000"/>
              <a:gd name="connsiteX103" fmla="*/ 5186056 w 12192000"/>
              <a:gd name="connsiteY103" fmla="*/ 1255184 h 6858000"/>
              <a:gd name="connsiteX104" fmla="*/ 5187631 w 12192000"/>
              <a:gd name="connsiteY104" fmla="*/ 1251408 h 6858000"/>
              <a:gd name="connsiteX105" fmla="*/ 5188998 w 12192000"/>
              <a:gd name="connsiteY105" fmla="*/ 1251394 h 6858000"/>
              <a:gd name="connsiteX106" fmla="*/ 5214959 w 12192000"/>
              <a:gd name="connsiteY106" fmla="*/ 1234908 h 6858000"/>
              <a:gd name="connsiteX107" fmla="*/ 5274566 w 12192000"/>
              <a:gd name="connsiteY107" fmla="*/ 1207962 h 6858000"/>
              <a:gd name="connsiteX108" fmla="*/ 5309217 w 12192000"/>
              <a:gd name="connsiteY108" fmla="*/ 1196595 h 6858000"/>
              <a:gd name="connsiteX109" fmla="*/ 5403571 w 12192000"/>
              <a:gd name="connsiteY109" fmla="*/ 1161012 h 6858000"/>
              <a:gd name="connsiteX110" fmla="*/ 5497846 w 12192000"/>
              <a:gd name="connsiteY110" fmla="*/ 1121918 h 6858000"/>
              <a:gd name="connsiteX111" fmla="*/ 5542531 w 12192000"/>
              <a:gd name="connsiteY111" fmla="*/ 1083441 h 6858000"/>
              <a:gd name="connsiteX112" fmla="*/ 5547922 w 12192000"/>
              <a:gd name="connsiteY112" fmla="*/ 1081158 h 6858000"/>
              <a:gd name="connsiteX113" fmla="*/ 5562240 w 12192000"/>
              <a:gd name="connsiteY113" fmla="*/ 1079976 h 6858000"/>
              <a:gd name="connsiteX114" fmla="*/ 5567557 w 12192000"/>
              <a:gd name="connsiteY114" fmla="*/ 1080365 h 6858000"/>
              <a:gd name="connsiteX115" fmla="*/ 5575481 w 12192000"/>
              <a:gd name="connsiteY115" fmla="*/ 1079159 h 6858000"/>
              <a:gd name="connsiteX116" fmla="*/ 5575697 w 12192000"/>
              <a:gd name="connsiteY116" fmla="*/ 1078866 h 6858000"/>
              <a:gd name="connsiteX117" fmla="*/ 5583080 w 12192000"/>
              <a:gd name="connsiteY117" fmla="*/ 1078256 h 6858000"/>
              <a:gd name="connsiteX118" fmla="*/ 5668891 w 12192000"/>
              <a:gd name="connsiteY118" fmla="*/ 1046185 h 6858000"/>
              <a:gd name="connsiteX119" fmla="*/ 5689077 w 12192000"/>
              <a:gd name="connsiteY119" fmla="*/ 1038844 h 6858000"/>
              <a:gd name="connsiteX120" fmla="*/ 5699968 w 12192000"/>
              <a:gd name="connsiteY120" fmla="*/ 1033504 h 6858000"/>
              <a:gd name="connsiteX121" fmla="*/ 5761971 w 12192000"/>
              <a:gd name="connsiteY121" fmla="*/ 1033734 h 6858000"/>
              <a:gd name="connsiteX122" fmla="*/ 5773540 w 12192000"/>
              <a:gd name="connsiteY122" fmla="*/ 1033856 h 6858000"/>
              <a:gd name="connsiteX123" fmla="*/ 5776570 w 12192000"/>
              <a:gd name="connsiteY123" fmla="*/ 1036895 h 6858000"/>
              <a:gd name="connsiteX124" fmla="*/ 5793773 w 12192000"/>
              <a:gd name="connsiteY124" fmla="*/ 1035545 h 6858000"/>
              <a:gd name="connsiteX125" fmla="*/ 5795838 w 12192000"/>
              <a:gd name="connsiteY125" fmla="*/ 1034257 h 6858000"/>
              <a:gd name="connsiteX126" fmla="*/ 5809690 w 12192000"/>
              <a:gd name="connsiteY126" fmla="*/ 1037362 h 6858000"/>
              <a:gd name="connsiteX127" fmla="*/ 5863754 w 12192000"/>
              <a:gd name="connsiteY127" fmla="*/ 1040299 h 6858000"/>
              <a:gd name="connsiteX128" fmla="*/ 5968435 w 12192000"/>
              <a:gd name="connsiteY128" fmla="*/ 1017636 h 6858000"/>
              <a:gd name="connsiteX129" fmla="*/ 6068454 w 12192000"/>
              <a:gd name="connsiteY129" fmla="*/ 1009716 h 6858000"/>
              <a:gd name="connsiteX130" fmla="*/ 6139102 w 12192000"/>
              <a:gd name="connsiteY130" fmla="*/ 984167 h 6858000"/>
              <a:gd name="connsiteX131" fmla="*/ 6186599 w 12192000"/>
              <a:gd name="connsiteY131" fmla="*/ 961678 h 6858000"/>
              <a:gd name="connsiteX132" fmla="*/ 6274484 w 12192000"/>
              <a:gd name="connsiteY132" fmla="*/ 939094 h 6858000"/>
              <a:gd name="connsiteX133" fmla="*/ 6371752 w 12192000"/>
              <a:gd name="connsiteY133" fmla="*/ 918398 h 6858000"/>
              <a:gd name="connsiteX134" fmla="*/ 6457059 w 12192000"/>
              <a:gd name="connsiteY134" fmla="*/ 864371 h 6858000"/>
              <a:gd name="connsiteX135" fmla="*/ 6523536 w 12192000"/>
              <a:gd name="connsiteY135" fmla="*/ 826802 h 6858000"/>
              <a:gd name="connsiteX136" fmla="*/ 6533184 w 12192000"/>
              <a:gd name="connsiteY136" fmla="*/ 810331 h 6858000"/>
              <a:gd name="connsiteX137" fmla="*/ 6539300 w 12192000"/>
              <a:gd name="connsiteY137" fmla="*/ 805698 h 6858000"/>
              <a:gd name="connsiteX138" fmla="*/ 6557245 w 12192000"/>
              <a:gd name="connsiteY138" fmla="*/ 787962 h 6858000"/>
              <a:gd name="connsiteX139" fmla="*/ 6568035 w 12192000"/>
              <a:gd name="connsiteY139" fmla="*/ 778358 h 6858000"/>
              <a:gd name="connsiteX140" fmla="*/ 6572515 w 12192000"/>
              <a:gd name="connsiteY140" fmla="*/ 774739 h 6858000"/>
              <a:gd name="connsiteX141" fmla="*/ 6586060 w 12192000"/>
              <a:gd name="connsiteY141" fmla="*/ 770792 h 6858000"/>
              <a:gd name="connsiteX142" fmla="*/ 6614545 w 12192000"/>
              <a:gd name="connsiteY142" fmla="*/ 750306 h 6858000"/>
              <a:gd name="connsiteX143" fmla="*/ 6614604 w 12192000"/>
              <a:gd name="connsiteY143" fmla="*/ 743760 h 6858000"/>
              <a:gd name="connsiteX144" fmla="*/ 6635866 w 12192000"/>
              <a:gd name="connsiteY144" fmla="*/ 726010 h 6858000"/>
              <a:gd name="connsiteX145" fmla="*/ 6663187 w 12192000"/>
              <a:gd name="connsiteY145" fmla="*/ 705380 h 6858000"/>
              <a:gd name="connsiteX146" fmla="*/ 6722323 w 12192000"/>
              <a:gd name="connsiteY146" fmla="*/ 671648 h 6858000"/>
              <a:gd name="connsiteX147" fmla="*/ 6759291 w 12192000"/>
              <a:gd name="connsiteY147" fmla="*/ 642944 h 6858000"/>
              <a:gd name="connsiteX148" fmla="*/ 6773171 w 12192000"/>
              <a:gd name="connsiteY148" fmla="*/ 638585 h 6858000"/>
              <a:gd name="connsiteX149" fmla="*/ 6847081 w 12192000"/>
              <a:gd name="connsiteY149" fmla="*/ 592423 h 6858000"/>
              <a:gd name="connsiteX150" fmla="*/ 6867977 w 12192000"/>
              <a:gd name="connsiteY150" fmla="*/ 579587 h 6858000"/>
              <a:gd name="connsiteX151" fmla="*/ 6882252 w 12192000"/>
              <a:gd name="connsiteY151" fmla="*/ 564199 h 6858000"/>
              <a:gd name="connsiteX152" fmla="*/ 6882345 w 12192000"/>
              <a:gd name="connsiteY152" fmla="*/ 556833 h 6858000"/>
              <a:gd name="connsiteX153" fmla="*/ 6893246 w 12192000"/>
              <a:gd name="connsiteY153" fmla="*/ 549076 h 6858000"/>
              <a:gd name="connsiteX154" fmla="*/ 6895376 w 12192000"/>
              <a:gd name="connsiteY154" fmla="*/ 546100 h 6858000"/>
              <a:gd name="connsiteX155" fmla="*/ 6908355 w 12192000"/>
              <a:gd name="connsiteY155" fmla="*/ 529959 h 6858000"/>
              <a:gd name="connsiteX156" fmla="*/ 6955205 w 12192000"/>
              <a:gd name="connsiteY156" fmla="*/ 518106 h 6858000"/>
              <a:gd name="connsiteX157" fmla="*/ 6997103 w 12192000"/>
              <a:gd name="connsiteY157" fmla="*/ 484925 h 6858000"/>
              <a:gd name="connsiteX158" fmla="*/ 7180241 w 12192000"/>
              <a:gd name="connsiteY158" fmla="*/ 374004 h 6858000"/>
              <a:gd name="connsiteX159" fmla="*/ 7262607 w 12192000"/>
              <a:gd name="connsiteY159" fmla="*/ 308748 h 6858000"/>
              <a:gd name="connsiteX160" fmla="*/ 7394976 w 12192000"/>
              <a:gd name="connsiteY160" fmla="*/ 273220 h 6858000"/>
              <a:gd name="connsiteX161" fmla="*/ 7524093 w 12192000"/>
              <a:gd name="connsiteY161" fmla="*/ 189883 h 6858000"/>
              <a:gd name="connsiteX162" fmla="*/ 7539273 w 12192000"/>
              <a:gd name="connsiteY162" fmla="*/ 191263 h 6858000"/>
              <a:gd name="connsiteX163" fmla="*/ 7554514 w 12192000"/>
              <a:gd name="connsiteY163" fmla="*/ 187916 h 6858000"/>
              <a:gd name="connsiteX164" fmla="*/ 7555825 w 12192000"/>
              <a:gd name="connsiteY164" fmla="*/ 186035 h 6858000"/>
              <a:gd name="connsiteX165" fmla="*/ 7571893 w 12192000"/>
              <a:gd name="connsiteY165" fmla="*/ 177778 h 6858000"/>
              <a:gd name="connsiteX166" fmla="*/ 7611243 w 12192000"/>
              <a:gd name="connsiteY166" fmla="*/ 167289 h 6858000"/>
              <a:gd name="connsiteX167" fmla="*/ 7614728 w 12192000"/>
              <a:gd name="connsiteY167" fmla="*/ 163681 h 6858000"/>
              <a:gd name="connsiteX168" fmla="*/ 7648567 w 12192000"/>
              <a:gd name="connsiteY168" fmla="*/ 149700 h 6858000"/>
              <a:gd name="connsiteX169" fmla="*/ 7656327 w 12192000"/>
              <a:gd name="connsiteY169" fmla="*/ 139639 h 6858000"/>
              <a:gd name="connsiteX170" fmla="*/ 7703021 w 12192000"/>
              <a:gd name="connsiteY170" fmla="*/ 78935 h 6858000"/>
              <a:gd name="connsiteX171" fmla="*/ 7738255 w 12192000"/>
              <a:gd name="connsiteY171" fmla="*/ 64237 h 6858000"/>
              <a:gd name="connsiteX172" fmla="*/ 7745133 w 12192000"/>
              <a:gd name="connsiteY172" fmla="*/ 60670 h 6858000"/>
              <a:gd name="connsiteX173" fmla="*/ 7745182 w 12192000"/>
              <a:gd name="connsiteY173" fmla="*/ 60346 h 6858000"/>
              <a:gd name="connsiteX174" fmla="*/ 7752264 w 12192000"/>
              <a:gd name="connsiteY174" fmla="*/ 56083 h 6858000"/>
              <a:gd name="connsiteX175" fmla="*/ 7799097 w 12192000"/>
              <a:gd name="connsiteY175" fmla="*/ 17440 h 6858000"/>
              <a:gd name="connsiteX176" fmla="*/ 7823887 w 12192000"/>
              <a:gd name="connsiteY176" fmla="*/ 4972 h 6858000"/>
              <a:gd name="connsiteX177" fmla="*/ 7829211 w 12192000"/>
              <a:gd name="connsiteY177" fmla="*/ 1 h 6858000"/>
              <a:gd name="connsiteX178" fmla="*/ 12192000 w 12192000"/>
              <a:gd name="connsiteY178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5198 w 12192000"/>
              <a:gd name="connsiteY54" fmla="*/ 6764088 h 6858000"/>
              <a:gd name="connsiteX55" fmla="*/ 8775576 w 12192000"/>
              <a:gd name="connsiteY55" fmla="*/ 6749269 h 6858000"/>
              <a:gd name="connsiteX56" fmla="*/ 8799022 w 12192000"/>
              <a:gd name="connsiteY56" fmla="*/ 6788615 h 6858000"/>
              <a:gd name="connsiteX57" fmla="*/ 8755765 w 12192000"/>
              <a:gd name="connsiteY57" fmla="*/ 6808377 h 6858000"/>
              <a:gd name="connsiteX58" fmla="*/ 8636794 w 12192000"/>
              <a:gd name="connsiteY58" fmla="*/ 6858000 h 6858000"/>
              <a:gd name="connsiteX59" fmla="*/ 0 w 12192000"/>
              <a:gd name="connsiteY59" fmla="*/ 6858000 h 6858000"/>
              <a:gd name="connsiteX60" fmla="*/ 0 w 12192000"/>
              <a:gd name="connsiteY60" fmla="*/ 3836508 h 6858000"/>
              <a:gd name="connsiteX61" fmla="*/ 37207 w 12192000"/>
              <a:gd name="connsiteY61" fmla="*/ 3824491 h 6858000"/>
              <a:gd name="connsiteX62" fmla="*/ 90920 w 12192000"/>
              <a:gd name="connsiteY62" fmla="*/ 3789812 h 6858000"/>
              <a:gd name="connsiteX63" fmla="*/ 140932 w 12192000"/>
              <a:gd name="connsiteY63" fmla="*/ 3738163 h 6858000"/>
              <a:gd name="connsiteX64" fmla="*/ 236689 w 12192000"/>
              <a:gd name="connsiteY64" fmla="*/ 3681095 h 6858000"/>
              <a:gd name="connsiteX65" fmla="*/ 333479 w 12192000"/>
              <a:gd name="connsiteY65" fmla="*/ 3627276 h 6858000"/>
              <a:gd name="connsiteX66" fmla="*/ 369484 w 12192000"/>
              <a:gd name="connsiteY66" fmla="*/ 3609091 h 6858000"/>
              <a:gd name="connsiteX67" fmla="*/ 429423 w 12192000"/>
              <a:gd name="connsiteY67" fmla="*/ 3570939 h 6858000"/>
              <a:gd name="connsiteX68" fmla="*/ 469337 w 12192000"/>
              <a:gd name="connsiteY68" fmla="*/ 3546859 h 6858000"/>
              <a:gd name="connsiteX69" fmla="*/ 483952 w 12192000"/>
              <a:gd name="connsiteY69" fmla="*/ 3557464 h 6858000"/>
              <a:gd name="connsiteX70" fmla="*/ 522954 w 12192000"/>
              <a:gd name="connsiteY70" fmla="*/ 3539438 h 6858000"/>
              <a:gd name="connsiteX71" fmla="*/ 551997 w 12192000"/>
              <a:gd name="connsiteY71" fmla="*/ 3507842 h 6858000"/>
              <a:gd name="connsiteX72" fmla="*/ 596600 w 12192000"/>
              <a:gd name="connsiteY72" fmla="*/ 3480865 h 6858000"/>
              <a:gd name="connsiteX73" fmla="*/ 623158 w 12192000"/>
              <a:gd name="connsiteY73" fmla="*/ 3464594 h 6858000"/>
              <a:gd name="connsiteX74" fmla="*/ 702904 w 12192000"/>
              <a:gd name="connsiteY74" fmla="*/ 3431829 h 6858000"/>
              <a:gd name="connsiteX75" fmla="*/ 857212 w 12192000"/>
              <a:gd name="connsiteY75" fmla="*/ 3403321 h 6858000"/>
              <a:gd name="connsiteX76" fmla="*/ 898172 w 12192000"/>
              <a:gd name="connsiteY76" fmla="*/ 3386959 h 6858000"/>
              <a:gd name="connsiteX77" fmla="*/ 901751 w 12192000"/>
              <a:gd name="connsiteY77" fmla="*/ 3380555 h 6858000"/>
              <a:gd name="connsiteX78" fmla="*/ 967578 w 12192000"/>
              <a:gd name="connsiteY78" fmla="*/ 3373669 h 6858000"/>
              <a:gd name="connsiteX79" fmla="*/ 1045368 w 12192000"/>
              <a:gd name="connsiteY79" fmla="*/ 3331541 h 6858000"/>
              <a:gd name="connsiteX80" fmla="*/ 1101113 w 12192000"/>
              <a:gd name="connsiteY80" fmla="*/ 3294600 h 6858000"/>
              <a:gd name="connsiteX81" fmla="*/ 1133643 w 12192000"/>
              <a:gd name="connsiteY81" fmla="*/ 3276113 h 6858000"/>
              <a:gd name="connsiteX82" fmla="*/ 1155901 w 12192000"/>
              <a:gd name="connsiteY82" fmla="*/ 3260191 h 6858000"/>
              <a:gd name="connsiteX83" fmla="*/ 1220158 w 12192000"/>
              <a:gd name="connsiteY83" fmla="*/ 3232949 h 6858000"/>
              <a:gd name="connsiteX84" fmla="*/ 1278031 w 12192000"/>
              <a:gd name="connsiteY84" fmla="*/ 3213861 h 6858000"/>
              <a:gd name="connsiteX85" fmla="*/ 1289250 w 12192000"/>
              <a:gd name="connsiteY85" fmla="*/ 3207669 h 6858000"/>
              <a:gd name="connsiteX86" fmla="*/ 4904630 w 12192000"/>
              <a:gd name="connsiteY86" fmla="*/ 1350817 h 6858000"/>
              <a:gd name="connsiteX87" fmla="*/ 4910012 w 12192000"/>
              <a:gd name="connsiteY87" fmla="*/ 1347430 h 6858000"/>
              <a:gd name="connsiteX88" fmla="*/ 4924576 w 12192000"/>
              <a:gd name="connsiteY88" fmla="*/ 1351883 h 6858000"/>
              <a:gd name="connsiteX89" fmla="*/ 4940188 w 12192000"/>
              <a:gd name="connsiteY89" fmla="*/ 1351724 h 6858000"/>
              <a:gd name="connsiteX90" fmla="*/ 4941860 w 12192000"/>
              <a:gd name="connsiteY90" fmla="*/ 1350153 h 6858000"/>
              <a:gd name="connsiteX91" fmla="*/ 4959299 w 12192000"/>
              <a:gd name="connsiteY91" fmla="*/ 1345355 h 6858000"/>
              <a:gd name="connsiteX92" fmla="*/ 4975714 w 12192000"/>
              <a:gd name="connsiteY92" fmla="*/ 1345087 h 6858000"/>
              <a:gd name="connsiteX93" fmla="*/ 5040165 w 12192000"/>
              <a:gd name="connsiteY93" fmla="*/ 1333553 h 6858000"/>
              <a:gd name="connsiteX94" fmla="*/ 5049850 w 12192000"/>
              <a:gd name="connsiteY94" fmla="*/ 1325297 h 6858000"/>
              <a:gd name="connsiteX95" fmla="*/ 5068163 w 12192000"/>
              <a:gd name="connsiteY95" fmla="*/ 1314579 h 6858000"/>
              <a:gd name="connsiteX96" fmla="*/ 5108164 w 12192000"/>
              <a:gd name="connsiteY96" fmla="*/ 1275441 h 6858000"/>
              <a:gd name="connsiteX97" fmla="*/ 5145695 w 12192000"/>
              <a:gd name="connsiteY97" fmla="*/ 1268260 h 6858000"/>
              <a:gd name="connsiteX98" fmla="*/ 5153165 w 12192000"/>
              <a:gd name="connsiteY98" fmla="*/ 1266176 h 6858000"/>
              <a:gd name="connsiteX99" fmla="*/ 5153283 w 12192000"/>
              <a:gd name="connsiteY99" fmla="*/ 1265871 h 6858000"/>
              <a:gd name="connsiteX100" fmla="*/ 5161097 w 12192000"/>
              <a:gd name="connsiteY100" fmla="*/ 1263147 h 6858000"/>
              <a:gd name="connsiteX101" fmla="*/ 5166791 w 12192000"/>
              <a:gd name="connsiteY101" fmla="*/ 1262375 h 6858000"/>
              <a:gd name="connsiteX102" fmla="*/ 5181286 w 12192000"/>
              <a:gd name="connsiteY102" fmla="*/ 1258331 h 6858000"/>
              <a:gd name="connsiteX103" fmla="*/ 5186056 w 12192000"/>
              <a:gd name="connsiteY103" fmla="*/ 1255184 h 6858000"/>
              <a:gd name="connsiteX104" fmla="*/ 5187631 w 12192000"/>
              <a:gd name="connsiteY104" fmla="*/ 1251408 h 6858000"/>
              <a:gd name="connsiteX105" fmla="*/ 5188998 w 12192000"/>
              <a:gd name="connsiteY105" fmla="*/ 1251394 h 6858000"/>
              <a:gd name="connsiteX106" fmla="*/ 5214959 w 12192000"/>
              <a:gd name="connsiteY106" fmla="*/ 1234908 h 6858000"/>
              <a:gd name="connsiteX107" fmla="*/ 5274566 w 12192000"/>
              <a:gd name="connsiteY107" fmla="*/ 1207962 h 6858000"/>
              <a:gd name="connsiteX108" fmla="*/ 5309217 w 12192000"/>
              <a:gd name="connsiteY108" fmla="*/ 1196595 h 6858000"/>
              <a:gd name="connsiteX109" fmla="*/ 5403571 w 12192000"/>
              <a:gd name="connsiteY109" fmla="*/ 1161012 h 6858000"/>
              <a:gd name="connsiteX110" fmla="*/ 5497846 w 12192000"/>
              <a:gd name="connsiteY110" fmla="*/ 1121918 h 6858000"/>
              <a:gd name="connsiteX111" fmla="*/ 5542531 w 12192000"/>
              <a:gd name="connsiteY111" fmla="*/ 1083441 h 6858000"/>
              <a:gd name="connsiteX112" fmla="*/ 5547922 w 12192000"/>
              <a:gd name="connsiteY112" fmla="*/ 1081158 h 6858000"/>
              <a:gd name="connsiteX113" fmla="*/ 5562240 w 12192000"/>
              <a:gd name="connsiteY113" fmla="*/ 1079976 h 6858000"/>
              <a:gd name="connsiteX114" fmla="*/ 5567557 w 12192000"/>
              <a:gd name="connsiteY114" fmla="*/ 1080365 h 6858000"/>
              <a:gd name="connsiteX115" fmla="*/ 5575481 w 12192000"/>
              <a:gd name="connsiteY115" fmla="*/ 1079159 h 6858000"/>
              <a:gd name="connsiteX116" fmla="*/ 5575697 w 12192000"/>
              <a:gd name="connsiteY116" fmla="*/ 1078866 h 6858000"/>
              <a:gd name="connsiteX117" fmla="*/ 5583080 w 12192000"/>
              <a:gd name="connsiteY117" fmla="*/ 1078256 h 6858000"/>
              <a:gd name="connsiteX118" fmla="*/ 5668891 w 12192000"/>
              <a:gd name="connsiteY118" fmla="*/ 1046185 h 6858000"/>
              <a:gd name="connsiteX119" fmla="*/ 5689077 w 12192000"/>
              <a:gd name="connsiteY119" fmla="*/ 1038844 h 6858000"/>
              <a:gd name="connsiteX120" fmla="*/ 5699968 w 12192000"/>
              <a:gd name="connsiteY120" fmla="*/ 1033504 h 6858000"/>
              <a:gd name="connsiteX121" fmla="*/ 5761971 w 12192000"/>
              <a:gd name="connsiteY121" fmla="*/ 1033734 h 6858000"/>
              <a:gd name="connsiteX122" fmla="*/ 5773540 w 12192000"/>
              <a:gd name="connsiteY122" fmla="*/ 1033856 h 6858000"/>
              <a:gd name="connsiteX123" fmla="*/ 5776570 w 12192000"/>
              <a:gd name="connsiteY123" fmla="*/ 1036895 h 6858000"/>
              <a:gd name="connsiteX124" fmla="*/ 5793773 w 12192000"/>
              <a:gd name="connsiteY124" fmla="*/ 1035545 h 6858000"/>
              <a:gd name="connsiteX125" fmla="*/ 5795838 w 12192000"/>
              <a:gd name="connsiteY125" fmla="*/ 1034257 h 6858000"/>
              <a:gd name="connsiteX126" fmla="*/ 5809690 w 12192000"/>
              <a:gd name="connsiteY126" fmla="*/ 1037362 h 6858000"/>
              <a:gd name="connsiteX127" fmla="*/ 5863754 w 12192000"/>
              <a:gd name="connsiteY127" fmla="*/ 1040299 h 6858000"/>
              <a:gd name="connsiteX128" fmla="*/ 5968435 w 12192000"/>
              <a:gd name="connsiteY128" fmla="*/ 1017636 h 6858000"/>
              <a:gd name="connsiteX129" fmla="*/ 6068454 w 12192000"/>
              <a:gd name="connsiteY129" fmla="*/ 1009716 h 6858000"/>
              <a:gd name="connsiteX130" fmla="*/ 6139102 w 12192000"/>
              <a:gd name="connsiteY130" fmla="*/ 984167 h 6858000"/>
              <a:gd name="connsiteX131" fmla="*/ 6186599 w 12192000"/>
              <a:gd name="connsiteY131" fmla="*/ 961678 h 6858000"/>
              <a:gd name="connsiteX132" fmla="*/ 6274484 w 12192000"/>
              <a:gd name="connsiteY132" fmla="*/ 939094 h 6858000"/>
              <a:gd name="connsiteX133" fmla="*/ 6371752 w 12192000"/>
              <a:gd name="connsiteY133" fmla="*/ 918398 h 6858000"/>
              <a:gd name="connsiteX134" fmla="*/ 6457059 w 12192000"/>
              <a:gd name="connsiteY134" fmla="*/ 864371 h 6858000"/>
              <a:gd name="connsiteX135" fmla="*/ 6523536 w 12192000"/>
              <a:gd name="connsiteY135" fmla="*/ 826802 h 6858000"/>
              <a:gd name="connsiteX136" fmla="*/ 6533184 w 12192000"/>
              <a:gd name="connsiteY136" fmla="*/ 810331 h 6858000"/>
              <a:gd name="connsiteX137" fmla="*/ 6539300 w 12192000"/>
              <a:gd name="connsiteY137" fmla="*/ 805698 h 6858000"/>
              <a:gd name="connsiteX138" fmla="*/ 6557245 w 12192000"/>
              <a:gd name="connsiteY138" fmla="*/ 787962 h 6858000"/>
              <a:gd name="connsiteX139" fmla="*/ 6568035 w 12192000"/>
              <a:gd name="connsiteY139" fmla="*/ 778358 h 6858000"/>
              <a:gd name="connsiteX140" fmla="*/ 6572515 w 12192000"/>
              <a:gd name="connsiteY140" fmla="*/ 774739 h 6858000"/>
              <a:gd name="connsiteX141" fmla="*/ 6586060 w 12192000"/>
              <a:gd name="connsiteY141" fmla="*/ 770792 h 6858000"/>
              <a:gd name="connsiteX142" fmla="*/ 6614545 w 12192000"/>
              <a:gd name="connsiteY142" fmla="*/ 750306 h 6858000"/>
              <a:gd name="connsiteX143" fmla="*/ 6614604 w 12192000"/>
              <a:gd name="connsiteY143" fmla="*/ 743760 h 6858000"/>
              <a:gd name="connsiteX144" fmla="*/ 6635866 w 12192000"/>
              <a:gd name="connsiteY144" fmla="*/ 726010 h 6858000"/>
              <a:gd name="connsiteX145" fmla="*/ 6663187 w 12192000"/>
              <a:gd name="connsiteY145" fmla="*/ 705380 h 6858000"/>
              <a:gd name="connsiteX146" fmla="*/ 6722323 w 12192000"/>
              <a:gd name="connsiteY146" fmla="*/ 671648 h 6858000"/>
              <a:gd name="connsiteX147" fmla="*/ 6759291 w 12192000"/>
              <a:gd name="connsiteY147" fmla="*/ 642944 h 6858000"/>
              <a:gd name="connsiteX148" fmla="*/ 6773171 w 12192000"/>
              <a:gd name="connsiteY148" fmla="*/ 638585 h 6858000"/>
              <a:gd name="connsiteX149" fmla="*/ 6847081 w 12192000"/>
              <a:gd name="connsiteY149" fmla="*/ 592423 h 6858000"/>
              <a:gd name="connsiteX150" fmla="*/ 6867977 w 12192000"/>
              <a:gd name="connsiteY150" fmla="*/ 579587 h 6858000"/>
              <a:gd name="connsiteX151" fmla="*/ 6882252 w 12192000"/>
              <a:gd name="connsiteY151" fmla="*/ 564199 h 6858000"/>
              <a:gd name="connsiteX152" fmla="*/ 6882345 w 12192000"/>
              <a:gd name="connsiteY152" fmla="*/ 556833 h 6858000"/>
              <a:gd name="connsiteX153" fmla="*/ 6893246 w 12192000"/>
              <a:gd name="connsiteY153" fmla="*/ 549076 h 6858000"/>
              <a:gd name="connsiteX154" fmla="*/ 6895376 w 12192000"/>
              <a:gd name="connsiteY154" fmla="*/ 546100 h 6858000"/>
              <a:gd name="connsiteX155" fmla="*/ 6908355 w 12192000"/>
              <a:gd name="connsiteY155" fmla="*/ 529959 h 6858000"/>
              <a:gd name="connsiteX156" fmla="*/ 6955205 w 12192000"/>
              <a:gd name="connsiteY156" fmla="*/ 518106 h 6858000"/>
              <a:gd name="connsiteX157" fmla="*/ 6997103 w 12192000"/>
              <a:gd name="connsiteY157" fmla="*/ 484925 h 6858000"/>
              <a:gd name="connsiteX158" fmla="*/ 7180241 w 12192000"/>
              <a:gd name="connsiteY158" fmla="*/ 374004 h 6858000"/>
              <a:gd name="connsiteX159" fmla="*/ 7262607 w 12192000"/>
              <a:gd name="connsiteY159" fmla="*/ 308748 h 6858000"/>
              <a:gd name="connsiteX160" fmla="*/ 7394976 w 12192000"/>
              <a:gd name="connsiteY160" fmla="*/ 273220 h 6858000"/>
              <a:gd name="connsiteX161" fmla="*/ 7524093 w 12192000"/>
              <a:gd name="connsiteY161" fmla="*/ 189883 h 6858000"/>
              <a:gd name="connsiteX162" fmla="*/ 7539273 w 12192000"/>
              <a:gd name="connsiteY162" fmla="*/ 191263 h 6858000"/>
              <a:gd name="connsiteX163" fmla="*/ 7554514 w 12192000"/>
              <a:gd name="connsiteY163" fmla="*/ 187916 h 6858000"/>
              <a:gd name="connsiteX164" fmla="*/ 7555825 w 12192000"/>
              <a:gd name="connsiteY164" fmla="*/ 186035 h 6858000"/>
              <a:gd name="connsiteX165" fmla="*/ 7571893 w 12192000"/>
              <a:gd name="connsiteY165" fmla="*/ 177778 h 6858000"/>
              <a:gd name="connsiteX166" fmla="*/ 7611243 w 12192000"/>
              <a:gd name="connsiteY166" fmla="*/ 167289 h 6858000"/>
              <a:gd name="connsiteX167" fmla="*/ 7614728 w 12192000"/>
              <a:gd name="connsiteY167" fmla="*/ 163681 h 6858000"/>
              <a:gd name="connsiteX168" fmla="*/ 7648567 w 12192000"/>
              <a:gd name="connsiteY168" fmla="*/ 149700 h 6858000"/>
              <a:gd name="connsiteX169" fmla="*/ 7656327 w 12192000"/>
              <a:gd name="connsiteY169" fmla="*/ 139639 h 6858000"/>
              <a:gd name="connsiteX170" fmla="*/ 7703021 w 12192000"/>
              <a:gd name="connsiteY170" fmla="*/ 78935 h 6858000"/>
              <a:gd name="connsiteX171" fmla="*/ 7738255 w 12192000"/>
              <a:gd name="connsiteY171" fmla="*/ 64237 h 6858000"/>
              <a:gd name="connsiteX172" fmla="*/ 7745133 w 12192000"/>
              <a:gd name="connsiteY172" fmla="*/ 60670 h 6858000"/>
              <a:gd name="connsiteX173" fmla="*/ 7745182 w 12192000"/>
              <a:gd name="connsiteY173" fmla="*/ 60346 h 6858000"/>
              <a:gd name="connsiteX174" fmla="*/ 7752264 w 12192000"/>
              <a:gd name="connsiteY174" fmla="*/ 56083 h 6858000"/>
              <a:gd name="connsiteX175" fmla="*/ 7799097 w 12192000"/>
              <a:gd name="connsiteY175" fmla="*/ 17440 h 6858000"/>
              <a:gd name="connsiteX176" fmla="*/ 7823887 w 12192000"/>
              <a:gd name="connsiteY176" fmla="*/ 4972 h 6858000"/>
              <a:gd name="connsiteX177" fmla="*/ 7829211 w 12192000"/>
              <a:gd name="connsiteY177" fmla="*/ 1 h 6858000"/>
              <a:gd name="connsiteX178" fmla="*/ 12192000 w 12192000"/>
              <a:gd name="connsiteY178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88543 w 12192000"/>
              <a:gd name="connsiteY48" fmla="*/ 6631566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5198 w 12192000"/>
              <a:gd name="connsiteY54" fmla="*/ 6764088 h 6858000"/>
              <a:gd name="connsiteX55" fmla="*/ 8818439 w 12192000"/>
              <a:gd name="connsiteY55" fmla="*/ 6773081 h 6858000"/>
              <a:gd name="connsiteX56" fmla="*/ 8799022 w 12192000"/>
              <a:gd name="connsiteY56" fmla="*/ 6788615 h 6858000"/>
              <a:gd name="connsiteX57" fmla="*/ 8755765 w 12192000"/>
              <a:gd name="connsiteY57" fmla="*/ 6808377 h 6858000"/>
              <a:gd name="connsiteX58" fmla="*/ 8636794 w 12192000"/>
              <a:gd name="connsiteY58" fmla="*/ 6858000 h 6858000"/>
              <a:gd name="connsiteX59" fmla="*/ 0 w 12192000"/>
              <a:gd name="connsiteY59" fmla="*/ 6858000 h 6858000"/>
              <a:gd name="connsiteX60" fmla="*/ 0 w 12192000"/>
              <a:gd name="connsiteY60" fmla="*/ 3836508 h 6858000"/>
              <a:gd name="connsiteX61" fmla="*/ 37207 w 12192000"/>
              <a:gd name="connsiteY61" fmla="*/ 3824491 h 6858000"/>
              <a:gd name="connsiteX62" fmla="*/ 90920 w 12192000"/>
              <a:gd name="connsiteY62" fmla="*/ 3789812 h 6858000"/>
              <a:gd name="connsiteX63" fmla="*/ 140932 w 12192000"/>
              <a:gd name="connsiteY63" fmla="*/ 3738163 h 6858000"/>
              <a:gd name="connsiteX64" fmla="*/ 236689 w 12192000"/>
              <a:gd name="connsiteY64" fmla="*/ 3681095 h 6858000"/>
              <a:gd name="connsiteX65" fmla="*/ 333479 w 12192000"/>
              <a:gd name="connsiteY65" fmla="*/ 3627276 h 6858000"/>
              <a:gd name="connsiteX66" fmla="*/ 369484 w 12192000"/>
              <a:gd name="connsiteY66" fmla="*/ 3609091 h 6858000"/>
              <a:gd name="connsiteX67" fmla="*/ 429423 w 12192000"/>
              <a:gd name="connsiteY67" fmla="*/ 3570939 h 6858000"/>
              <a:gd name="connsiteX68" fmla="*/ 469337 w 12192000"/>
              <a:gd name="connsiteY68" fmla="*/ 3546859 h 6858000"/>
              <a:gd name="connsiteX69" fmla="*/ 483952 w 12192000"/>
              <a:gd name="connsiteY69" fmla="*/ 3557464 h 6858000"/>
              <a:gd name="connsiteX70" fmla="*/ 522954 w 12192000"/>
              <a:gd name="connsiteY70" fmla="*/ 3539438 h 6858000"/>
              <a:gd name="connsiteX71" fmla="*/ 551997 w 12192000"/>
              <a:gd name="connsiteY71" fmla="*/ 3507842 h 6858000"/>
              <a:gd name="connsiteX72" fmla="*/ 596600 w 12192000"/>
              <a:gd name="connsiteY72" fmla="*/ 3480865 h 6858000"/>
              <a:gd name="connsiteX73" fmla="*/ 623158 w 12192000"/>
              <a:gd name="connsiteY73" fmla="*/ 3464594 h 6858000"/>
              <a:gd name="connsiteX74" fmla="*/ 702904 w 12192000"/>
              <a:gd name="connsiteY74" fmla="*/ 3431829 h 6858000"/>
              <a:gd name="connsiteX75" fmla="*/ 857212 w 12192000"/>
              <a:gd name="connsiteY75" fmla="*/ 3403321 h 6858000"/>
              <a:gd name="connsiteX76" fmla="*/ 898172 w 12192000"/>
              <a:gd name="connsiteY76" fmla="*/ 3386959 h 6858000"/>
              <a:gd name="connsiteX77" fmla="*/ 901751 w 12192000"/>
              <a:gd name="connsiteY77" fmla="*/ 3380555 h 6858000"/>
              <a:gd name="connsiteX78" fmla="*/ 967578 w 12192000"/>
              <a:gd name="connsiteY78" fmla="*/ 3373669 h 6858000"/>
              <a:gd name="connsiteX79" fmla="*/ 1045368 w 12192000"/>
              <a:gd name="connsiteY79" fmla="*/ 3331541 h 6858000"/>
              <a:gd name="connsiteX80" fmla="*/ 1101113 w 12192000"/>
              <a:gd name="connsiteY80" fmla="*/ 3294600 h 6858000"/>
              <a:gd name="connsiteX81" fmla="*/ 1133643 w 12192000"/>
              <a:gd name="connsiteY81" fmla="*/ 3276113 h 6858000"/>
              <a:gd name="connsiteX82" fmla="*/ 1155901 w 12192000"/>
              <a:gd name="connsiteY82" fmla="*/ 3260191 h 6858000"/>
              <a:gd name="connsiteX83" fmla="*/ 1220158 w 12192000"/>
              <a:gd name="connsiteY83" fmla="*/ 3232949 h 6858000"/>
              <a:gd name="connsiteX84" fmla="*/ 1278031 w 12192000"/>
              <a:gd name="connsiteY84" fmla="*/ 3213861 h 6858000"/>
              <a:gd name="connsiteX85" fmla="*/ 1289250 w 12192000"/>
              <a:gd name="connsiteY85" fmla="*/ 3207669 h 6858000"/>
              <a:gd name="connsiteX86" fmla="*/ 4904630 w 12192000"/>
              <a:gd name="connsiteY86" fmla="*/ 1350817 h 6858000"/>
              <a:gd name="connsiteX87" fmla="*/ 4910012 w 12192000"/>
              <a:gd name="connsiteY87" fmla="*/ 1347430 h 6858000"/>
              <a:gd name="connsiteX88" fmla="*/ 4924576 w 12192000"/>
              <a:gd name="connsiteY88" fmla="*/ 1351883 h 6858000"/>
              <a:gd name="connsiteX89" fmla="*/ 4940188 w 12192000"/>
              <a:gd name="connsiteY89" fmla="*/ 1351724 h 6858000"/>
              <a:gd name="connsiteX90" fmla="*/ 4941860 w 12192000"/>
              <a:gd name="connsiteY90" fmla="*/ 1350153 h 6858000"/>
              <a:gd name="connsiteX91" fmla="*/ 4959299 w 12192000"/>
              <a:gd name="connsiteY91" fmla="*/ 1345355 h 6858000"/>
              <a:gd name="connsiteX92" fmla="*/ 4975714 w 12192000"/>
              <a:gd name="connsiteY92" fmla="*/ 1345087 h 6858000"/>
              <a:gd name="connsiteX93" fmla="*/ 5040165 w 12192000"/>
              <a:gd name="connsiteY93" fmla="*/ 1333553 h 6858000"/>
              <a:gd name="connsiteX94" fmla="*/ 5049850 w 12192000"/>
              <a:gd name="connsiteY94" fmla="*/ 1325297 h 6858000"/>
              <a:gd name="connsiteX95" fmla="*/ 5068163 w 12192000"/>
              <a:gd name="connsiteY95" fmla="*/ 1314579 h 6858000"/>
              <a:gd name="connsiteX96" fmla="*/ 5108164 w 12192000"/>
              <a:gd name="connsiteY96" fmla="*/ 1275441 h 6858000"/>
              <a:gd name="connsiteX97" fmla="*/ 5145695 w 12192000"/>
              <a:gd name="connsiteY97" fmla="*/ 1268260 h 6858000"/>
              <a:gd name="connsiteX98" fmla="*/ 5153165 w 12192000"/>
              <a:gd name="connsiteY98" fmla="*/ 1266176 h 6858000"/>
              <a:gd name="connsiteX99" fmla="*/ 5153283 w 12192000"/>
              <a:gd name="connsiteY99" fmla="*/ 1265871 h 6858000"/>
              <a:gd name="connsiteX100" fmla="*/ 5161097 w 12192000"/>
              <a:gd name="connsiteY100" fmla="*/ 1263147 h 6858000"/>
              <a:gd name="connsiteX101" fmla="*/ 5166791 w 12192000"/>
              <a:gd name="connsiteY101" fmla="*/ 1262375 h 6858000"/>
              <a:gd name="connsiteX102" fmla="*/ 5181286 w 12192000"/>
              <a:gd name="connsiteY102" fmla="*/ 1258331 h 6858000"/>
              <a:gd name="connsiteX103" fmla="*/ 5186056 w 12192000"/>
              <a:gd name="connsiteY103" fmla="*/ 1255184 h 6858000"/>
              <a:gd name="connsiteX104" fmla="*/ 5187631 w 12192000"/>
              <a:gd name="connsiteY104" fmla="*/ 1251408 h 6858000"/>
              <a:gd name="connsiteX105" fmla="*/ 5188998 w 12192000"/>
              <a:gd name="connsiteY105" fmla="*/ 1251394 h 6858000"/>
              <a:gd name="connsiteX106" fmla="*/ 5214959 w 12192000"/>
              <a:gd name="connsiteY106" fmla="*/ 1234908 h 6858000"/>
              <a:gd name="connsiteX107" fmla="*/ 5274566 w 12192000"/>
              <a:gd name="connsiteY107" fmla="*/ 1207962 h 6858000"/>
              <a:gd name="connsiteX108" fmla="*/ 5309217 w 12192000"/>
              <a:gd name="connsiteY108" fmla="*/ 1196595 h 6858000"/>
              <a:gd name="connsiteX109" fmla="*/ 5403571 w 12192000"/>
              <a:gd name="connsiteY109" fmla="*/ 1161012 h 6858000"/>
              <a:gd name="connsiteX110" fmla="*/ 5497846 w 12192000"/>
              <a:gd name="connsiteY110" fmla="*/ 1121918 h 6858000"/>
              <a:gd name="connsiteX111" fmla="*/ 5542531 w 12192000"/>
              <a:gd name="connsiteY111" fmla="*/ 1083441 h 6858000"/>
              <a:gd name="connsiteX112" fmla="*/ 5547922 w 12192000"/>
              <a:gd name="connsiteY112" fmla="*/ 1081158 h 6858000"/>
              <a:gd name="connsiteX113" fmla="*/ 5562240 w 12192000"/>
              <a:gd name="connsiteY113" fmla="*/ 1079976 h 6858000"/>
              <a:gd name="connsiteX114" fmla="*/ 5567557 w 12192000"/>
              <a:gd name="connsiteY114" fmla="*/ 1080365 h 6858000"/>
              <a:gd name="connsiteX115" fmla="*/ 5575481 w 12192000"/>
              <a:gd name="connsiteY115" fmla="*/ 1079159 h 6858000"/>
              <a:gd name="connsiteX116" fmla="*/ 5575697 w 12192000"/>
              <a:gd name="connsiteY116" fmla="*/ 1078866 h 6858000"/>
              <a:gd name="connsiteX117" fmla="*/ 5583080 w 12192000"/>
              <a:gd name="connsiteY117" fmla="*/ 1078256 h 6858000"/>
              <a:gd name="connsiteX118" fmla="*/ 5668891 w 12192000"/>
              <a:gd name="connsiteY118" fmla="*/ 1046185 h 6858000"/>
              <a:gd name="connsiteX119" fmla="*/ 5689077 w 12192000"/>
              <a:gd name="connsiteY119" fmla="*/ 1038844 h 6858000"/>
              <a:gd name="connsiteX120" fmla="*/ 5699968 w 12192000"/>
              <a:gd name="connsiteY120" fmla="*/ 1033504 h 6858000"/>
              <a:gd name="connsiteX121" fmla="*/ 5761971 w 12192000"/>
              <a:gd name="connsiteY121" fmla="*/ 1033734 h 6858000"/>
              <a:gd name="connsiteX122" fmla="*/ 5773540 w 12192000"/>
              <a:gd name="connsiteY122" fmla="*/ 1033856 h 6858000"/>
              <a:gd name="connsiteX123" fmla="*/ 5776570 w 12192000"/>
              <a:gd name="connsiteY123" fmla="*/ 1036895 h 6858000"/>
              <a:gd name="connsiteX124" fmla="*/ 5793773 w 12192000"/>
              <a:gd name="connsiteY124" fmla="*/ 1035545 h 6858000"/>
              <a:gd name="connsiteX125" fmla="*/ 5795838 w 12192000"/>
              <a:gd name="connsiteY125" fmla="*/ 1034257 h 6858000"/>
              <a:gd name="connsiteX126" fmla="*/ 5809690 w 12192000"/>
              <a:gd name="connsiteY126" fmla="*/ 1037362 h 6858000"/>
              <a:gd name="connsiteX127" fmla="*/ 5863754 w 12192000"/>
              <a:gd name="connsiteY127" fmla="*/ 1040299 h 6858000"/>
              <a:gd name="connsiteX128" fmla="*/ 5968435 w 12192000"/>
              <a:gd name="connsiteY128" fmla="*/ 1017636 h 6858000"/>
              <a:gd name="connsiteX129" fmla="*/ 6068454 w 12192000"/>
              <a:gd name="connsiteY129" fmla="*/ 1009716 h 6858000"/>
              <a:gd name="connsiteX130" fmla="*/ 6139102 w 12192000"/>
              <a:gd name="connsiteY130" fmla="*/ 984167 h 6858000"/>
              <a:gd name="connsiteX131" fmla="*/ 6186599 w 12192000"/>
              <a:gd name="connsiteY131" fmla="*/ 961678 h 6858000"/>
              <a:gd name="connsiteX132" fmla="*/ 6274484 w 12192000"/>
              <a:gd name="connsiteY132" fmla="*/ 939094 h 6858000"/>
              <a:gd name="connsiteX133" fmla="*/ 6371752 w 12192000"/>
              <a:gd name="connsiteY133" fmla="*/ 918398 h 6858000"/>
              <a:gd name="connsiteX134" fmla="*/ 6457059 w 12192000"/>
              <a:gd name="connsiteY134" fmla="*/ 864371 h 6858000"/>
              <a:gd name="connsiteX135" fmla="*/ 6523536 w 12192000"/>
              <a:gd name="connsiteY135" fmla="*/ 826802 h 6858000"/>
              <a:gd name="connsiteX136" fmla="*/ 6533184 w 12192000"/>
              <a:gd name="connsiteY136" fmla="*/ 810331 h 6858000"/>
              <a:gd name="connsiteX137" fmla="*/ 6539300 w 12192000"/>
              <a:gd name="connsiteY137" fmla="*/ 805698 h 6858000"/>
              <a:gd name="connsiteX138" fmla="*/ 6557245 w 12192000"/>
              <a:gd name="connsiteY138" fmla="*/ 787962 h 6858000"/>
              <a:gd name="connsiteX139" fmla="*/ 6568035 w 12192000"/>
              <a:gd name="connsiteY139" fmla="*/ 778358 h 6858000"/>
              <a:gd name="connsiteX140" fmla="*/ 6572515 w 12192000"/>
              <a:gd name="connsiteY140" fmla="*/ 774739 h 6858000"/>
              <a:gd name="connsiteX141" fmla="*/ 6586060 w 12192000"/>
              <a:gd name="connsiteY141" fmla="*/ 770792 h 6858000"/>
              <a:gd name="connsiteX142" fmla="*/ 6614545 w 12192000"/>
              <a:gd name="connsiteY142" fmla="*/ 750306 h 6858000"/>
              <a:gd name="connsiteX143" fmla="*/ 6614604 w 12192000"/>
              <a:gd name="connsiteY143" fmla="*/ 743760 h 6858000"/>
              <a:gd name="connsiteX144" fmla="*/ 6635866 w 12192000"/>
              <a:gd name="connsiteY144" fmla="*/ 726010 h 6858000"/>
              <a:gd name="connsiteX145" fmla="*/ 6663187 w 12192000"/>
              <a:gd name="connsiteY145" fmla="*/ 705380 h 6858000"/>
              <a:gd name="connsiteX146" fmla="*/ 6722323 w 12192000"/>
              <a:gd name="connsiteY146" fmla="*/ 671648 h 6858000"/>
              <a:gd name="connsiteX147" fmla="*/ 6759291 w 12192000"/>
              <a:gd name="connsiteY147" fmla="*/ 642944 h 6858000"/>
              <a:gd name="connsiteX148" fmla="*/ 6773171 w 12192000"/>
              <a:gd name="connsiteY148" fmla="*/ 638585 h 6858000"/>
              <a:gd name="connsiteX149" fmla="*/ 6847081 w 12192000"/>
              <a:gd name="connsiteY149" fmla="*/ 592423 h 6858000"/>
              <a:gd name="connsiteX150" fmla="*/ 6867977 w 12192000"/>
              <a:gd name="connsiteY150" fmla="*/ 579587 h 6858000"/>
              <a:gd name="connsiteX151" fmla="*/ 6882252 w 12192000"/>
              <a:gd name="connsiteY151" fmla="*/ 564199 h 6858000"/>
              <a:gd name="connsiteX152" fmla="*/ 6882345 w 12192000"/>
              <a:gd name="connsiteY152" fmla="*/ 556833 h 6858000"/>
              <a:gd name="connsiteX153" fmla="*/ 6893246 w 12192000"/>
              <a:gd name="connsiteY153" fmla="*/ 549076 h 6858000"/>
              <a:gd name="connsiteX154" fmla="*/ 6895376 w 12192000"/>
              <a:gd name="connsiteY154" fmla="*/ 546100 h 6858000"/>
              <a:gd name="connsiteX155" fmla="*/ 6908355 w 12192000"/>
              <a:gd name="connsiteY155" fmla="*/ 529959 h 6858000"/>
              <a:gd name="connsiteX156" fmla="*/ 6955205 w 12192000"/>
              <a:gd name="connsiteY156" fmla="*/ 518106 h 6858000"/>
              <a:gd name="connsiteX157" fmla="*/ 6997103 w 12192000"/>
              <a:gd name="connsiteY157" fmla="*/ 484925 h 6858000"/>
              <a:gd name="connsiteX158" fmla="*/ 7180241 w 12192000"/>
              <a:gd name="connsiteY158" fmla="*/ 374004 h 6858000"/>
              <a:gd name="connsiteX159" fmla="*/ 7262607 w 12192000"/>
              <a:gd name="connsiteY159" fmla="*/ 308748 h 6858000"/>
              <a:gd name="connsiteX160" fmla="*/ 7394976 w 12192000"/>
              <a:gd name="connsiteY160" fmla="*/ 273220 h 6858000"/>
              <a:gd name="connsiteX161" fmla="*/ 7524093 w 12192000"/>
              <a:gd name="connsiteY161" fmla="*/ 189883 h 6858000"/>
              <a:gd name="connsiteX162" fmla="*/ 7539273 w 12192000"/>
              <a:gd name="connsiteY162" fmla="*/ 191263 h 6858000"/>
              <a:gd name="connsiteX163" fmla="*/ 7554514 w 12192000"/>
              <a:gd name="connsiteY163" fmla="*/ 187916 h 6858000"/>
              <a:gd name="connsiteX164" fmla="*/ 7555825 w 12192000"/>
              <a:gd name="connsiteY164" fmla="*/ 186035 h 6858000"/>
              <a:gd name="connsiteX165" fmla="*/ 7571893 w 12192000"/>
              <a:gd name="connsiteY165" fmla="*/ 177778 h 6858000"/>
              <a:gd name="connsiteX166" fmla="*/ 7611243 w 12192000"/>
              <a:gd name="connsiteY166" fmla="*/ 167289 h 6858000"/>
              <a:gd name="connsiteX167" fmla="*/ 7614728 w 12192000"/>
              <a:gd name="connsiteY167" fmla="*/ 163681 h 6858000"/>
              <a:gd name="connsiteX168" fmla="*/ 7648567 w 12192000"/>
              <a:gd name="connsiteY168" fmla="*/ 149700 h 6858000"/>
              <a:gd name="connsiteX169" fmla="*/ 7656327 w 12192000"/>
              <a:gd name="connsiteY169" fmla="*/ 139639 h 6858000"/>
              <a:gd name="connsiteX170" fmla="*/ 7703021 w 12192000"/>
              <a:gd name="connsiteY170" fmla="*/ 78935 h 6858000"/>
              <a:gd name="connsiteX171" fmla="*/ 7738255 w 12192000"/>
              <a:gd name="connsiteY171" fmla="*/ 64237 h 6858000"/>
              <a:gd name="connsiteX172" fmla="*/ 7745133 w 12192000"/>
              <a:gd name="connsiteY172" fmla="*/ 60670 h 6858000"/>
              <a:gd name="connsiteX173" fmla="*/ 7745182 w 12192000"/>
              <a:gd name="connsiteY173" fmla="*/ 60346 h 6858000"/>
              <a:gd name="connsiteX174" fmla="*/ 7752264 w 12192000"/>
              <a:gd name="connsiteY174" fmla="*/ 56083 h 6858000"/>
              <a:gd name="connsiteX175" fmla="*/ 7799097 w 12192000"/>
              <a:gd name="connsiteY175" fmla="*/ 17440 h 6858000"/>
              <a:gd name="connsiteX176" fmla="*/ 7823887 w 12192000"/>
              <a:gd name="connsiteY176" fmla="*/ 4972 h 6858000"/>
              <a:gd name="connsiteX177" fmla="*/ 7829211 w 12192000"/>
              <a:gd name="connsiteY177" fmla="*/ 1 h 6858000"/>
              <a:gd name="connsiteX178" fmla="*/ 12192000 w 12192000"/>
              <a:gd name="connsiteY178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76201 w 12192000"/>
              <a:gd name="connsiteY53" fmla="*/ 6735036 h 6858000"/>
              <a:gd name="connsiteX54" fmla="*/ 8845198 w 12192000"/>
              <a:gd name="connsiteY54" fmla="*/ 6764088 h 6858000"/>
              <a:gd name="connsiteX55" fmla="*/ 8818439 w 12192000"/>
              <a:gd name="connsiteY55" fmla="*/ 6773081 h 6858000"/>
              <a:gd name="connsiteX56" fmla="*/ 8799022 w 12192000"/>
              <a:gd name="connsiteY56" fmla="*/ 6788615 h 6858000"/>
              <a:gd name="connsiteX57" fmla="*/ 8755765 w 12192000"/>
              <a:gd name="connsiteY57" fmla="*/ 6808377 h 6858000"/>
              <a:gd name="connsiteX58" fmla="*/ 8636794 w 12192000"/>
              <a:gd name="connsiteY58" fmla="*/ 6858000 h 6858000"/>
              <a:gd name="connsiteX59" fmla="*/ 0 w 12192000"/>
              <a:gd name="connsiteY59" fmla="*/ 6858000 h 6858000"/>
              <a:gd name="connsiteX60" fmla="*/ 0 w 12192000"/>
              <a:gd name="connsiteY60" fmla="*/ 3836508 h 6858000"/>
              <a:gd name="connsiteX61" fmla="*/ 37207 w 12192000"/>
              <a:gd name="connsiteY61" fmla="*/ 3824491 h 6858000"/>
              <a:gd name="connsiteX62" fmla="*/ 90920 w 12192000"/>
              <a:gd name="connsiteY62" fmla="*/ 3789812 h 6858000"/>
              <a:gd name="connsiteX63" fmla="*/ 140932 w 12192000"/>
              <a:gd name="connsiteY63" fmla="*/ 3738163 h 6858000"/>
              <a:gd name="connsiteX64" fmla="*/ 236689 w 12192000"/>
              <a:gd name="connsiteY64" fmla="*/ 3681095 h 6858000"/>
              <a:gd name="connsiteX65" fmla="*/ 333479 w 12192000"/>
              <a:gd name="connsiteY65" fmla="*/ 3627276 h 6858000"/>
              <a:gd name="connsiteX66" fmla="*/ 369484 w 12192000"/>
              <a:gd name="connsiteY66" fmla="*/ 3609091 h 6858000"/>
              <a:gd name="connsiteX67" fmla="*/ 429423 w 12192000"/>
              <a:gd name="connsiteY67" fmla="*/ 3570939 h 6858000"/>
              <a:gd name="connsiteX68" fmla="*/ 469337 w 12192000"/>
              <a:gd name="connsiteY68" fmla="*/ 3546859 h 6858000"/>
              <a:gd name="connsiteX69" fmla="*/ 483952 w 12192000"/>
              <a:gd name="connsiteY69" fmla="*/ 3557464 h 6858000"/>
              <a:gd name="connsiteX70" fmla="*/ 522954 w 12192000"/>
              <a:gd name="connsiteY70" fmla="*/ 3539438 h 6858000"/>
              <a:gd name="connsiteX71" fmla="*/ 551997 w 12192000"/>
              <a:gd name="connsiteY71" fmla="*/ 3507842 h 6858000"/>
              <a:gd name="connsiteX72" fmla="*/ 596600 w 12192000"/>
              <a:gd name="connsiteY72" fmla="*/ 3480865 h 6858000"/>
              <a:gd name="connsiteX73" fmla="*/ 623158 w 12192000"/>
              <a:gd name="connsiteY73" fmla="*/ 3464594 h 6858000"/>
              <a:gd name="connsiteX74" fmla="*/ 702904 w 12192000"/>
              <a:gd name="connsiteY74" fmla="*/ 3431829 h 6858000"/>
              <a:gd name="connsiteX75" fmla="*/ 857212 w 12192000"/>
              <a:gd name="connsiteY75" fmla="*/ 3403321 h 6858000"/>
              <a:gd name="connsiteX76" fmla="*/ 898172 w 12192000"/>
              <a:gd name="connsiteY76" fmla="*/ 3386959 h 6858000"/>
              <a:gd name="connsiteX77" fmla="*/ 901751 w 12192000"/>
              <a:gd name="connsiteY77" fmla="*/ 3380555 h 6858000"/>
              <a:gd name="connsiteX78" fmla="*/ 967578 w 12192000"/>
              <a:gd name="connsiteY78" fmla="*/ 3373669 h 6858000"/>
              <a:gd name="connsiteX79" fmla="*/ 1045368 w 12192000"/>
              <a:gd name="connsiteY79" fmla="*/ 3331541 h 6858000"/>
              <a:gd name="connsiteX80" fmla="*/ 1101113 w 12192000"/>
              <a:gd name="connsiteY80" fmla="*/ 3294600 h 6858000"/>
              <a:gd name="connsiteX81" fmla="*/ 1133643 w 12192000"/>
              <a:gd name="connsiteY81" fmla="*/ 3276113 h 6858000"/>
              <a:gd name="connsiteX82" fmla="*/ 1155901 w 12192000"/>
              <a:gd name="connsiteY82" fmla="*/ 3260191 h 6858000"/>
              <a:gd name="connsiteX83" fmla="*/ 1220158 w 12192000"/>
              <a:gd name="connsiteY83" fmla="*/ 3232949 h 6858000"/>
              <a:gd name="connsiteX84" fmla="*/ 1278031 w 12192000"/>
              <a:gd name="connsiteY84" fmla="*/ 3213861 h 6858000"/>
              <a:gd name="connsiteX85" fmla="*/ 1289250 w 12192000"/>
              <a:gd name="connsiteY85" fmla="*/ 3207669 h 6858000"/>
              <a:gd name="connsiteX86" fmla="*/ 4904630 w 12192000"/>
              <a:gd name="connsiteY86" fmla="*/ 1350817 h 6858000"/>
              <a:gd name="connsiteX87" fmla="*/ 4910012 w 12192000"/>
              <a:gd name="connsiteY87" fmla="*/ 1347430 h 6858000"/>
              <a:gd name="connsiteX88" fmla="*/ 4924576 w 12192000"/>
              <a:gd name="connsiteY88" fmla="*/ 1351883 h 6858000"/>
              <a:gd name="connsiteX89" fmla="*/ 4940188 w 12192000"/>
              <a:gd name="connsiteY89" fmla="*/ 1351724 h 6858000"/>
              <a:gd name="connsiteX90" fmla="*/ 4941860 w 12192000"/>
              <a:gd name="connsiteY90" fmla="*/ 1350153 h 6858000"/>
              <a:gd name="connsiteX91" fmla="*/ 4959299 w 12192000"/>
              <a:gd name="connsiteY91" fmla="*/ 1345355 h 6858000"/>
              <a:gd name="connsiteX92" fmla="*/ 4975714 w 12192000"/>
              <a:gd name="connsiteY92" fmla="*/ 1345087 h 6858000"/>
              <a:gd name="connsiteX93" fmla="*/ 5040165 w 12192000"/>
              <a:gd name="connsiteY93" fmla="*/ 1333553 h 6858000"/>
              <a:gd name="connsiteX94" fmla="*/ 5049850 w 12192000"/>
              <a:gd name="connsiteY94" fmla="*/ 1325297 h 6858000"/>
              <a:gd name="connsiteX95" fmla="*/ 5068163 w 12192000"/>
              <a:gd name="connsiteY95" fmla="*/ 1314579 h 6858000"/>
              <a:gd name="connsiteX96" fmla="*/ 5108164 w 12192000"/>
              <a:gd name="connsiteY96" fmla="*/ 1275441 h 6858000"/>
              <a:gd name="connsiteX97" fmla="*/ 5145695 w 12192000"/>
              <a:gd name="connsiteY97" fmla="*/ 1268260 h 6858000"/>
              <a:gd name="connsiteX98" fmla="*/ 5153165 w 12192000"/>
              <a:gd name="connsiteY98" fmla="*/ 1266176 h 6858000"/>
              <a:gd name="connsiteX99" fmla="*/ 5153283 w 12192000"/>
              <a:gd name="connsiteY99" fmla="*/ 1265871 h 6858000"/>
              <a:gd name="connsiteX100" fmla="*/ 5161097 w 12192000"/>
              <a:gd name="connsiteY100" fmla="*/ 1263147 h 6858000"/>
              <a:gd name="connsiteX101" fmla="*/ 5166791 w 12192000"/>
              <a:gd name="connsiteY101" fmla="*/ 1262375 h 6858000"/>
              <a:gd name="connsiteX102" fmla="*/ 5181286 w 12192000"/>
              <a:gd name="connsiteY102" fmla="*/ 1258331 h 6858000"/>
              <a:gd name="connsiteX103" fmla="*/ 5186056 w 12192000"/>
              <a:gd name="connsiteY103" fmla="*/ 1255184 h 6858000"/>
              <a:gd name="connsiteX104" fmla="*/ 5187631 w 12192000"/>
              <a:gd name="connsiteY104" fmla="*/ 1251408 h 6858000"/>
              <a:gd name="connsiteX105" fmla="*/ 5188998 w 12192000"/>
              <a:gd name="connsiteY105" fmla="*/ 1251394 h 6858000"/>
              <a:gd name="connsiteX106" fmla="*/ 5214959 w 12192000"/>
              <a:gd name="connsiteY106" fmla="*/ 1234908 h 6858000"/>
              <a:gd name="connsiteX107" fmla="*/ 5274566 w 12192000"/>
              <a:gd name="connsiteY107" fmla="*/ 1207962 h 6858000"/>
              <a:gd name="connsiteX108" fmla="*/ 5309217 w 12192000"/>
              <a:gd name="connsiteY108" fmla="*/ 1196595 h 6858000"/>
              <a:gd name="connsiteX109" fmla="*/ 5403571 w 12192000"/>
              <a:gd name="connsiteY109" fmla="*/ 1161012 h 6858000"/>
              <a:gd name="connsiteX110" fmla="*/ 5497846 w 12192000"/>
              <a:gd name="connsiteY110" fmla="*/ 1121918 h 6858000"/>
              <a:gd name="connsiteX111" fmla="*/ 5542531 w 12192000"/>
              <a:gd name="connsiteY111" fmla="*/ 1083441 h 6858000"/>
              <a:gd name="connsiteX112" fmla="*/ 5547922 w 12192000"/>
              <a:gd name="connsiteY112" fmla="*/ 1081158 h 6858000"/>
              <a:gd name="connsiteX113" fmla="*/ 5562240 w 12192000"/>
              <a:gd name="connsiteY113" fmla="*/ 1079976 h 6858000"/>
              <a:gd name="connsiteX114" fmla="*/ 5567557 w 12192000"/>
              <a:gd name="connsiteY114" fmla="*/ 1080365 h 6858000"/>
              <a:gd name="connsiteX115" fmla="*/ 5575481 w 12192000"/>
              <a:gd name="connsiteY115" fmla="*/ 1079159 h 6858000"/>
              <a:gd name="connsiteX116" fmla="*/ 5575697 w 12192000"/>
              <a:gd name="connsiteY116" fmla="*/ 1078866 h 6858000"/>
              <a:gd name="connsiteX117" fmla="*/ 5583080 w 12192000"/>
              <a:gd name="connsiteY117" fmla="*/ 1078256 h 6858000"/>
              <a:gd name="connsiteX118" fmla="*/ 5668891 w 12192000"/>
              <a:gd name="connsiteY118" fmla="*/ 1046185 h 6858000"/>
              <a:gd name="connsiteX119" fmla="*/ 5689077 w 12192000"/>
              <a:gd name="connsiteY119" fmla="*/ 1038844 h 6858000"/>
              <a:gd name="connsiteX120" fmla="*/ 5699968 w 12192000"/>
              <a:gd name="connsiteY120" fmla="*/ 1033504 h 6858000"/>
              <a:gd name="connsiteX121" fmla="*/ 5761971 w 12192000"/>
              <a:gd name="connsiteY121" fmla="*/ 1033734 h 6858000"/>
              <a:gd name="connsiteX122" fmla="*/ 5773540 w 12192000"/>
              <a:gd name="connsiteY122" fmla="*/ 1033856 h 6858000"/>
              <a:gd name="connsiteX123" fmla="*/ 5776570 w 12192000"/>
              <a:gd name="connsiteY123" fmla="*/ 1036895 h 6858000"/>
              <a:gd name="connsiteX124" fmla="*/ 5793773 w 12192000"/>
              <a:gd name="connsiteY124" fmla="*/ 1035545 h 6858000"/>
              <a:gd name="connsiteX125" fmla="*/ 5795838 w 12192000"/>
              <a:gd name="connsiteY125" fmla="*/ 1034257 h 6858000"/>
              <a:gd name="connsiteX126" fmla="*/ 5809690 w 12192000"/>
              <a:gd name="connsiteY126" fmla="*/ 1037362 h 6858000"/>
              <a:gd name="connsiteX127" fmla="*/ 5863754 w 12192000"/>
              <a:gd name="connsiteY127" fmla="*/ 1040299 h 6858000"/>
              <a:gd name="connsiteX128" fmla="*/ 5968435 w 12192000"/>
              <a:gd name="connsiteY128" fmla="*/ 1017636 h 6858000"/>
              <a:gd name="connsiteX129" fmla="*/ 6068454 w 12192000"/>
              <a:gd name="connsiteY129" fmla="*/ 1009716 h 6858000"/>
              <a:gd name="connsiteX130" fmla="*/ 6139102 w 12192000"/>
              <a:gd name="connsiteY130" fmla="*/ 984167 h 6858000"/>
              <a:gd name="connsiteX131" fmla="*/ 6186599 w 12192000"/>
              <a:gd name="connsiteY131" fmla="*/ 961678 h 6858000"/>
              <a:gd name="connsiteX132" fmla="*/ 6274484 w 12192000"/>
              <a:gd name="connsiteY132" fmla="*/ 939094 h 6858000"/>
              <a:gd name="connsiteX133" fmla="*/ 6371752 w 12192000"/>
              <a:gd name="connsiteY133" fmla="*/ 918398 h 6858000"/>
              <a:gd name="connsiteX134" fmla="*/ 6457059 w 12192000"/>
              <a:gd name="connsiteY134" fmla="*/ 864371 h 6858000"/>
              <a:gd name="connsiteX135" fmla="*/ 6523536 w 12192000"/>
              <a:gd name="connsiteY135" fmla="*/ 826802 h 6858000"/>
              <a:gd name="connsiteX136" fmla="*/ 6533184 w 12192000"/>
              <a:gd name="connsiteY136" fmla="*/ 810331 h 6858000"/>
              <a:gd name="connsiteX137" fmla="*/ 6539300 w 12192000"/>
              <a:gd name="connsiteY137" fmla="*/ 805698 h 6858000"/>
              <a:gd name="connsiteX138" fmla="*/ 6557245 w 12192000"/>
              <a:gd name="connsiteY138" fmla="*/ 787962 h 6858000"/>
              <a:gd name="connsiteX139" fmla="*/ 6568035 w 12192000"/>
              <a:gd name="connsiteY139" fmla="*/ 778358 h 6858000"/>
              <a:gd name="connsiteX140" fmla="*/ 6572515 w 12192000"/>
              <a:gd name="connsiteY140" fmla="*/ 774739 h 6858000"/>
              <a:gd name="connsiteX141" fmla="*/ 6586060 w 12192000"/>
              <a:gd name="connsiteY141" fmla="*/ 770792 h 6858000"/>
              <a:gd name="connsiteX142" fmla="*/ 6614545 w 12192000"/>
              <a:gd name="connsiteY142" fmla="*/ 750306 h 6858000"/>
              <a:gd name="connsiteX143" fmla="*/ 6614604 w 12192000"/>
              <a:gd name="connsiteY143" fmla="*/ 743760 h 6858000"/>
              <a:gd name="connsiteX144" fmla="*/ 6635866 w 12192000"/>
              <a:gd name="connsiteY144" fmla="*/ 726010 h 6858000"/>
              <a:gd name="connsiteX145" fmla="*/ 6663187 w 12192000"/>
              <a:gd name="connsiteY145" fmla="*/ 705380 h 6858000"/>
              <a:gd name="connsiteX146" fmla="*/ 6722323 w 12192000"/>
              <a:gd name="connsiteY146" fmla="*/ 671648 h 6858000"/>
              <a:gd name="connsiteX147" fmla="*/ 6759291 w 12192000"/>
              <a:gd name="connsiteY147" fmla="*/ 642944 h 6858000"/>
              <a:gd name="connsiteX148" fmla="*/ 6773171 w 12192000"/>
              <a:gd name="connsiteY148" fmla="*/ 638585 h 6858000"/>
              <a:gd name="connsiteX149" fmla="*/ 6847081 w 12192000"/>
              <a:gd name="connsiteY149" fmla="*/ 592423 h 6858000"/>
              <a:gd name="connsiteX150" fmla="*/ 6867977 w 12192000"/>
              <a:gd name="connsiteY150" fmla="*/ 579587 h 6858000"/>
              <a:gd name="connsiteX151" fmla="*/ 6882252 w 12192000"/>
              <a:gd name="connsiteY151" fmla="*/ 564199 h 6858000"/>
              <a:gd name="connsiteX152" fmla="*/ 6882345 w 12192000"/>
              <a:gd name="connsiteY152" fmla="*/ 556833 h 6858000"/>
              <a:gd name="connsiteX153" fmla="*/ 6893246 w 12192000"/>
              <a:gd name="connsiteY153" fmla="*/ 549076 h 6858000"/>
              <a:gd name="connsiteX154" fmla="*/ 6895376 w 12192000"/>
              <a:gd name="connsiteY154" fmla="*/ 546100 h 6858000"/>
              <a:gd name="connsiteX155" fmla="*/ 6908355 w 12192000"/>
              <a:gd name="connsiteY155" fmla="*/ 529959 h 6858000"/>
              <a:gd name="connsiteX156" fmla="*/ 6955205 w 12192000"/>
              <a:gd name="connsiteY156" fmla="*/ 518106 h 6858000"/>
              <a:gd name="connsiteX157" fmla="*/ 6997103 w 12192000"/>
              <a:gd name="connsiteY157" fmla="*/ 484925 h 6858000"/>
              <a:gd name="connsiteX158" fmla="*/ 7180241 w 12192000"/>
              <a:gd name="connsiteY158" fmla="*/ 374004 h 6858000"/>
              <a:gd name="connsiteX159" fmla="*/ 7262607 w 12192000"/>
              <a:gd name="connsiteY159" fmla="*/ 308748 h 6858000"/>
              <a:gd name="connsiteX160" fmla="*/ 7394976 w 12192000"/>
              <a:gd name="connsiteY160" fmla="*/ 273220 h 6858000"/>
              <a:gd name="connsiteX161" fmla="*/ 7524093 w 12192000"/>
              <a:gd name="connsiteY161" fmla="*/ 189883 h 6858000"/>
              <a:gd name="connsiteX162" fmla="*/ 7539273 w 12192000"/>
              <a:gd name="connsiteY162" fmla="*/ 191263 h 6858000"/>
              <a:gd name="connsiteX163" fmla="*/ 7554514 w 12192000"/>
              <a:gd name="connsiteY163" fmla="*/ 187916 h 6858000"/>
              <a:gd name="connsiteX164" fmla="*/ 7555825 w 12192000"/>
              <a:gd name="connsiteY164" fmla="*/ 186035 h 6858000"/>
              <a:gd name="connsiteX165" fmla="*/ 7571893 w 12192000"/>
              <a:gd name="connsiteY165" fmla="*/ 177778 h 6858000"/>
              <a:gd name="connsiteX166" fmla="*/ 7611243 w 12192000"/>
              <a:gd name="connsiteY166" fmla="*/ 167289 h 6858000"/>
              <a:gd name="connsiteX167" fmla="*/ 7614728 w 12192000"/>
              <a:gd name="connsiteY167" fmla="*/ 163681 h 6858000"/>
              <a:gd name="connsiteX168" fmla="*/ 7648567 w 12192000"/>
              <a:gd name="connsiteY168" fmla="*/ 149700 h 6858000"/>
              <a:gd name="connsiteX169" fmla="*/ 7656327 w 12192000"/>
              <a:gd name="connsiteY169" fmla="*/ 139639 h 6858000"/>
              <a:gd name="connsiteX170" fmla="*/ 7703021 w 12192000"/>
              <a:gd name="connsiteY170" fmla="*/ 78935 h 6858000"/>
              <a:gd name="connsiteX171" fmla="*/ 7738255 w 12192000"/>
              <a:gd name="connsiteY171" fmla="*/ 64237 h 6858000"/>
              <a:gd name="connsiteX172" fmla="*/ 7745133 w 12192000"/>
              <a:gd name="connsiteY172" fmla="*/ 60670 h 6858000"/>
              <a:gd name="connsiteX173" fmla="*/ 7745182 w 12192000"/>
              <a:gd name="connsiteY173" fmla="*/ 60346 h 6858000"/>
              <a:gd name="connsiteX174" fmla="*/ 7752264 w 12192000"/>
              <a:gd name="connsiteY174" fmla="*/ 56083 h 6858000"/>
              <a:gd name="connsiteX175" fmla="*/ 7799097 w 12192000"/>
              <a:gd name="connsiteY175" fmla="*/ 17440 h 6858000"/>
              <a:gd name="connsiteX176" fmla="*/ 7823887 w 12192000"/>
              <a:gd name="connsiteY176" fmla="*/ 4972 h 6858000"/>
              <a:gd name="connsiteX177" fmla="*/ 7829211 w 12192000"/>
              <a:gd name="connsiteY177" fmla="*/ 1 h 6858000"/>
              <a:gd name="connsiteX178" fmla="*/ 12192000 w 12192000"/>
              <a:gd name="connsiteY178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45198 w 12192000"/>
              <a:gd name="connsiteY53" fmla="*/ 6764088 h 6858000"/>
              <a:gd name="connsiteX54" fmla="*/ 8818439 w 12192000"/>
              <a:gd name="connsiteY54" fmla="*/ 6773081 h 6858000"/>
              <a:gd name="connsiteX55" fmla="*/ 8799022 w 12192000"/>
              <a:gd name="connsiteY55" fmla="*/ 6788615 h 6858000"/>
              <a:gd name="connsiteX56" fmla="*/ 8755765 w 12192000"/>
              <a:gd name="connsiteY56" fmla="*/ 6808377 h 6858000"/>
              <a:gd name="connsiteX57" fmla="*/ 8636794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3836508 h 6858000"/>
              <a:gd name="connsiteX60" fmla="*/ 37207 w 12192000"/>
              <a:gd name="connsiteY60" fmla="*/ 3824491 h 6858000"/>
              <a:gd name="connsiteX61" fmla="*/ 90920 w 12192000"/>
              <a:gd name="connsiteY61" fmla="*/ 3789812 h 6858000"/>
              <a:gd name="connsiteX62" fmla="*/ 140932 w 12192000"/>
              <a:gd name="connsiteY62" fmla="*/ 3738163 h 6858000"/>
              <a:gd name="connsiteX63" fmla="*/ 236689 w 12192000"/>
              <a:gd name="connsiteY63" fmla="*/ 3681095 h 6858000"/>
              <a:gd name="connsiteX64" fmla="*/ 333479 w 12192000"/>
              <a:gd name="connsiteY64" fmla="*/ 3627276 h 6858000"/>
              <a:gd name="connsiteX65" fmla="*/ 369484 w 12192000"/>
              <a:gd name="connsiteY65" fmla="*/ 3609091 h 6858000"/>
              <a:gd name="connsiteX66" fmla="*/ 429423 w 12192000"/>
              <a:gd name="connsiteY66" fmla="*/ 3570939 h 6858000"/>
              <a:gd name="connsiteX67" fmla="*/ 469337 w 12192000"/>
              <a:gd name="connsiteY67" fmla="*/ 3546859 h 6858000"/>
              <a:gd name="connsiteX68" fmla="*/ 483952 w 12192000"/>
              <a:gd name="connsiteY68" fmla="*/ 3557464 h 6858000"/>
              <a:gd name="connsiteX69" fmla="*/ 522954 w 12192000"/>
              <a:gd name="connsiteY69" fmla="*/ 3539438 h 6858000"/>
              <a:gd name="connsiteX70" fmla="*/ 551997 w 12192000"/>
              <a:gd name="connsiteY70" fmla="*/ 3507842 h 6858000"/>
              <a:gd name="connsiteX71" fmla="*/ 596600 w 12192000"/>
              <a:gd name="connsiteY71" fmla="*/ 3480865 h 6858000"/>
              <a:gd name="connsiteX72" fmla="*/ 623158 w 12192000"/>
              <a:gd name="connsiteY72" fmla="*/ 3464594 h 6858000"/>
              <a:gd name="connsiteX73" fmla="*/ 702904 w 12192000"/>
              <a:gd name="connsiteY73" fmla="*/ 3431829 h 6858000"/>
              <a:gd name="connsiteX74" fmla="*/ 857212 w 12192000"/>
              <a:gd name="connsiteY74" fmla="*/ 3403321 h 6858000"/>
              <a:gd name="connsiteX75" fmla="*/ 898172 w 12192000"/>
              <a:gd name="connsiteY75" fmla="*/ 3386959 h 6858000"/>
              <a:gd name="connsiteX76" fmla="*/ 901751 w 12192000"/>
              <a:gd name="connsiteY76" fmla="*/ 3380555 h 6858000"/>
              <a:gd name="connsiteX77" fmla="*/ 967578 w 12192000"/>
              <a:gd name="connsiteY77" fmla="*/ 3373669 h 6858000"/>
              <a:gd name="connsiteX78" fmla="*/ 1045368 w 12192000"/>
              <a:gd name="connsiteY78" fmla="*/ 3331541 h 6858000"/>
              <a:gd name="connsiteX79" fmla="*/ 1101113 w 12192000"/>
              <a:gd name="connsiteY79" fmla="*/ 3294600 h 6858000"/>
              <a:gd name="connsiteX80" fmla="*/ 1133643 w 12192000"/>
              <a:gd name="connsiteY80" fmla="*/ 3276113 h 6858000"/>
              <a:gd name="connsiteX81" fmla="*/ 1155901 w 12192000"/>
              <a:gd name="connsiteY81" fmla="*/ 3260191 h 6858000"/>
              <a:gd name="connsiteX82" fmla="*/ 1220158 w 12192000"/>
              <a:gd name="connsiteY82" fmla="*/ 3232949 h 6858000"/>
              <a:gd name="connsiteX83" fmla="*/ 1278031 w 12192000"/>
              <a:gd name="connsiteY83" fmla="*/ 3213861 h 6858000"/>
              <a:gd name="connsiteX84" fmla="*/ 1289250 w 12192000"/>
              <a:gd name="connsiteY84" fmla="*/ 3207669 h 6858000"/>
              <a:gd name="connsiteX85" fmla="*/ 4904630 w 12192000"/>
              <a:gd name="connsiteY85" fmla="*/ 1350817 h 6858000"/>
              <a:gd name="connsiteX86" fmla="*/ 4910012 w 12192000"/>
              <a:gd name="connsiteY86" fmla="*/ 1347430 h 6858000"/>
              <a:gd name="connsiteX87" fmla="*/ 4924576 w 12192000"/>
              <a:gd name="connsiteY87" fmla="*/ 1351883 h 6858000"/>
              <a:gd name="connsiteX88" fmla="*/ 4940188 w 12192000"/>
              <a:gd name="connsiteY88" fmla="*/ 1351724 h 6858000"/>
              <a:gd name="connsiteX89" fmla="*/ 4941860 w 12192000"/>
              <a:gd name="connsiteY89" fmla="*/ 1350153 h 6858000"/>
              <a:gd name="connsiteX90" fmla="*/ 4959299 w 12192000"/>
              <a:gd name="connsiteY90" fmla="*/ 1345355 h 6858000"/>
              <a:gd name="connsiteX91" fmla="*/ 4975714 w 12192000"/>
              <a:gd name="connsiteY91" fmla="*/ 1345087 h 6858000"/>
              <a:gd name="connsiteX92" fmla="*/ 5040165 w 12192000"/>
              <a:gd name="connsiteY92" fmla="*/ 1333553 h 6858000"/>
              <a:gd name="connsiteX93" fmla="*/ 5049850 w 12192000"/>
              <a:gd name="connsiteY93" fmla="*/ 1325297 h 6858000"/>
              <a:gd name="connsiteX94" fmla="*/ 5068163 w 12192000"/>
              <a:gd name="connsiteY94" fmla="*/ 1314579 h 6858000"/>
              <a:gd name="connsiteX95" fmla="*/ 5108164 w 12192000"/>
              <a:gd name="connsiteY95" fmla="*/ 1275441 h 6858000"/>
              <a:gd name="connsiteX96" fmla="*/ 5145695 w 12192000"/>
              <a:gd name="connsiteY96" fmla="*/ 1268260 h 6858000"/>
              <a:gd name="connsiteX97" fmla="*/ 5153165 w 12192000"/>
              <a:gd name="connsiteY97" fmla="*/ 1266176 h 6858000"/>
              <a:gd name="connsiteX98" fmla="*/ 5153283 w 12192000"/>
              <a:gd name="connsiteY98" fmla="*/ 1265871 h 6858000"/>
              <a:gd name="connsiteX99" fmla="*/ 5161097 w 12192000"/>
              <a:gd name="connsiteY99" fmla="*/ 1263147 h 6858000"/>
              <a:gd name="connsiteX100" fmla="*/ 5166791 w 12192000"/>
              <a:gd name="connsiteY100" fmla="*/ 1262375 h 6858000"/>
              <a:gd name="connsiteX101" fmla="*/ 5181286 w 12192000"/>
              <a:gd name="connsiteY101" fmla="*/ 1258331 h 6858000"/>
              <a:gd name="connsiteX102" fmla="*/ 5186056 w 12192000"/>
              <a:gd name="connsiteY102" fmla="*/ 1255184 h 6858000"/>
              <a:gd name="connsiteX103" fmla="*/ 5187631 w 12192000"/>
              <a:gd name="connsiteY103" fmla="*/ 1251408 h 6858000"/>
              <a:gd name="connsiteX104" fmla="*/ 5188998 w 12192000"/>
              <a:gd name="connsiteY104" fmla="*/ 1251394 h 6858000"/>
              <a:gd name="connsiteX105" fmla="*/ 5214959 w 12192000"/>
              <a:gd name="connsiteY105" fmla="*/ 1234908 h 6858000"/>
              <a:gd name="connsiteX106" fmla="*/ 5274566 w 12192000"/>
              <a:gd name="connsiteY106" fmla="*/ 1207962 h 6858000"/>
              <a:gd name="connsiteX107" fmla="*/ 5309217 w 12192000"/>
              <a:gd name="connsiteY107" fmla="*/ 1196595 h 6858000"/>
              <a:gd name="connsiteX108" fmla="*/ 5403571 w 12192000"/>
              <a:gd name="connsiteY108" fmla="*/ 1161012 h 6858000"/>
              <a:gd name="connsiteX109" fmla="*/ 5497846 w 12192000"/>
              <a:gd name="connsiteY109" fmla="*/ 1121918 h 6858000"/>
              <a:gd name="connsiteX110" fmla="*/ 5542531 w 12192000"/>
              <a:gd name="connsiteY110" fmla="*/ 1083441 h 6858000"/>
              <a:gd name="connsiteX111" fmla="*/ 5547922 w 12192000"/>
              <a:gd name="connsiteY111" fmla="*/ 1081158 h 6858000"/>
              <a:gd name="connsiteX112" fmla="*/ 5562240 w 12192000"/>
              <a:gd name="connsiteY112" fmla="*/ 1079976 h 6858000"/>
              <a:gd name="connsiteX113" fmla="*/ 5567557 w 12192000"/>
              <a:gd name="connsiteY113" fmla="*/ 1080365 h 6858000"/>
              <a:gd name="connsiteX114" fmla="*/ 5575481 w 12192000"/>
              <a:gd name="connsiteY114" fmla="*/ 1079159 h 6858000"/>
              <a:gd name="connsiteX115" fmla="*/ 5575697 w 12192000"/>
              <a:gd name="connsiteY115" fmla="*/ 1078866 h 6858000"/>
              <a:gd name="connsiteX116" fmla="*/ 5583080 w 12192000"/>
              <a:gd name="connsiteY116" fmla="*/ 1078256 h 6858000"/>
              <a:gd name="connsiteX117" fmla="*/ 5668891 w 12192000"/>
              <a:gd name="connsiteY117" fmla="*/ 1046185 h 6858000"/>
              <a:gd name="connsiteX118" fmla="*/ 5689077 w 12192000"/>
              <a:gd name="connsiteY118" fmla="*/ 1038844 h 6858000"/>
              <a:gd name="connsiteX119" fmla="*/ 5699968 w 12192000"/>
              <a:gd name="connsiteY119" fmla="*/ 1033504 h 6858000"/>
              <a:gd name="connsiteX120" fmla="*/ 5761971 w 12192000"/>
              <a:gd name="connsiteY120" fmla="*/ 1033734 h 6858000"/>
              <a:gd name="connsiteX121" fmla="*/ 5773540 w 12192000"/>
              <a:gd name="connsiteY121" fmla="*/ 1033856 h 6858000"/>
              <a:gd name="connsiteX122" fmla="*/ 5776570 w 12192000"/>
              <a:gd name="connsiteY122" fmla="*/ 1036895 h 6858000"/>
              <a:gd name="connsiteX123" fmla="*/ 5793773 w 12192000"/>
              <a:gd name="connsiteY123" fmla="*/ 1035545 h 6858000"/>
              <a:gd name="connsiteX124" fmla="*/ 5795838 w 12192000"/>
              <a:gd name="connsiteY124" fmla="*/ 1034257 h 6858000"/>
              <a:gd name="connsiteX125" fmla="*/ 5809690 w 12192000"/>
              <a:gd name="connsiteY125" fmla="*/ 1037362 h 6858000"/>
              <a:gd name="connsiteX126" fmla="*/ 5863754 w 12192000"/>
              <a:gd name="connsiteY126" fmla="*/ 1040299 h 6858000"/>
              <a:gd name="connsiteX127" fmla="*/ 5968435 w 12192000"/>
              <a:gd name="connsiteY127" fmla="*/ 1017636 h 6858000"/>
              <a:gd name="connsiteX128" fmla="*/ 6068454 w 12192000"/>
              <a:gd name="connsiteY128" fmla="*/ 1009716 h 6858000"/>
              <a:gd name="connsiteX129" fmla="*/ 6139102 w 12192000"/>
              <a:gd name="connsiteY129" fmla="*/ 984167 h 6858000"/>
              <a:gd name="connsiteX130" fmla="*/ 6186599 w 12192000"/>
              <a:gd name="connsiteY130" fmla="*/ 961678 h 6858000"/>
              <a:gd name="connsiteX131" fmla="*/ 6274484 w 12192000"/>
              <a:gd name="connsiteY131" fmla="*/ 939094 h 6858000"/>
              <a:gd name="connsiteX132" fmla="*/ 6371752 w 12192000"/>
              <a:gd name="connsiteY132" fmla="*/ 918398 h 6858000"/>
              <a:gd name="connsiteX133" fmla="*/ 6457059 w 12192000"/>
              <a:gd name="connsiteY133" fmla="*/ 864371 h 6858000"/>
              <a:gd name="connsiteX134" fmla="*/ 6523536 w 12192000"/>
              <a:gd name="connsiteY134" fmla="*/ 826802 h 6858000"/>
              <a:gd name="connsiteX135" fmla="*/ 6533184 w 12192000"/>
              <a:gd name="connsiteY135" fmla="*/ 810331 h 6858000"/>
              <a:gd name="connsiteX136" fmla="*/ 6539300 w 12192000"/>
              <a:gd name="connsiteY136" fmla="*/ 805698 h 6858000"/>
              <a:gd name="connsiteX137" fmla="*/ 6557245 w 12192000"/>
              <a:gd name="connsiteY137" fmla="*/ 787962 h 6858000"/>
              <a:gd name="connsiteX138" fmla="*/ 6568035 w 12192000"/>
              <a:gd name="connsiteY138" fmla="*/ 778358 h 6858000"/>
              <a:gd name="connsiteX139" fmla="*/ 6572515 w 12192000"/>
              <a:gd name="connsiteY139" fmla="*/ 774739 h 6858000"/>
              <a:gd name="connsiteX140" fmla="*/ 6586060 w 12192000"/>
              <a:gd name="connsiteY140" fmla="*/ 770792 h 6858000"/>
              <a:gd name="connsiteX141" fmla="*/ 6614545 w 12192000"/>
              <a:gd name="connsiteY141" fmla="*/ 750306 h 6858000"/>
              <a:gd name="connsiteX142" fmla="*/ 6614604 w 12192000"/>
              <a:gd name="connsiteY142" fmla="*/ 743760 h 6858000"/>
              <a:gd name="connsiteX143" fmla="*/ 6635866 w 12192000"/>
              <a:gd name="connsiteY143" fmla="*/ 726010 h 6858000"/>
              <a:gd name="connsiteX144" fmla="*/ 6663187 w 12192000"/>
              <a:gd name="connsiteY144" fmla="*/ 705380 h 6858000"/>
              <a:gd name="connsiteX145" fmla="*/ 6722323 w 12192000"/>
              <a:gd name="connsiteY145" fmla="*/ 671648 h 6858000"/>
              <a:gd name="connsiteX146" fmla="*/ 6759291 w 12192000"/>
              <a:gd name="connsiteY146" fmla="*/ 642944 h 6858000"/>
              <a:gd name="connsiteX147" fmla="*/ 6773171 w 12192000"/>
              <a:gd name="connsiteY147" fmla="*/ 638585 h 6858000"/>
              <a:gd name="connsiteX148" fmla="*/ 6847081 w 12192000"/>
              <a:gd name="connsiteY148" fmla="*/ 592423 h 6858000"/>
              <a:gd name="connsiteX149" fmla="*/ 6867977 w 12192000"/>
              <a:gd name="connsiteY149" fmla="*/ 579587 h 6858000"/>
              <a:gd name="connsiteX150" fmla="*/ 6882252 w 12192000"/>
              <a:gd name="connsiteY150" fmla="*/ 564199 h 6858000"/>
              <a:gd name="connsiteX151" fmla="*/ 6882345 w 12192000"/>
              <a:gd name="connsiteY151" fmla="*/ 556833 h 6858000"/>
              <a:gd name="connsiteX152" fmla="*/ 6893246 w 12192000"/>
              <a:gd name="connsiteY152" fmla="*/ 549076 h 6858000"/>
              <a:gd name="connsiteX153" fmla="*/ 6895376 w 12192000"/>
              <a:gd name="connsiteY153" fmla="*/ 546100 h 6858000"/>
              <a:gd name="connsiteX154" fmla="*/ 6908355 w 12192000"/>
              <a:gd name="connsiteY154" fmla="*/ 529959 h 6858000"/>
              <a:gd name="connsiteX155" fmla="*/ 6955205 w 12192000"/>
              <a:gd name="connsiteY155" fmla="*/ 518106 h 6858000"/>
              <a:gd name="connsiteX156" fmla="*/ 6997103 w 12192000"/>
              <a:gd name="connsiteY156" fmla="*/ 484925 h 6858000"/>
              <a:gd name="connsiteX157" fmla="*/ 7180241 w 12192000"/>
              <a:gd name="connsiteY157" fmla="*/ 374004 h 6858000"/>
              <a:gd name="connsiteX158" fmla="*/ 7262607 w 12192000"/>
              <a:gd name="connsiteY158" fmla="*/ 308748 h 6858000"/>
              <a:gd name="connsiteX159" fmla="*/ 7394976 w 12192000"/>
              <a:gd name="connsiteY159" fmla="*/ 273220 h 6858000"/>
              <a:gd name="connsiteX160" fmla="*/ 7524093 w 12192000"/>
              <a:gd name="connsiteY160" fmla="*/ 189883 h 6858000"/>
              <a:gd name="connsiteX161" fmla="*/ 7539273 w 12192000"/>
              <a:gd name="connsiteY161" fmla="*/ 191263 h 6858000"/>
              <a:gd name="connsiteX162" fmla="*/ 7554514 w 12192000"/>
              <a:gd name="connsiteY162" fmla="*/ 187916 h 6858000"/>
              <a:gd name="connsiteX163" fmla="*/ 7555825 w 12192000"/>
              <a:gd name="connsiteY163" fmla="*/ 186035 h 6858000"/>
              <a:gd name="connsiteX164" fmla="*/ 7571893 w 12192000"/>
              <a:gd name="connsiteY164" fmla="*/ 177778 h 6858000"/>
              <a:gd name="connsiteX165" fmla="*/ 7611243 w 12192000"/>
              <a:gd name="connsiteY165" fmla="*/ 167289 h 6858000"/>
              <a:gd name="connsiteX166" fmla="*/ 7614728 w 12192000"/>
              <a:gd name="connsiteY166" fmla="*/ 163681 h 6858000"/>
              <a:gd name="connsiteX167" fmla="*/ 7648567 w 12192000"/>
              <a:gd name="connsiteY167" fmla="*/ 149700 h 6858000"/>
              <a:gd name="connsiteX168" fmla="*/ 7656327 w 12192000"/>
              <a:gd name="connsiteY168" fmla="*/ 139639 h 6858000"/>
              <a:gd name="connsiteX169" fmla="*/ 7703021 w 12192000"/>
              <a:gd name="connsiteY169" fmla="*/ 78935 h 6858000"/>
              <a:gd name="connsiteX170" fmla="*/ 7738255 w 12192000"/>
              <a:gd name="connsiteY170" fmla="*/ 64237 h 6858000"/>
              <a:gd name="connsiteX171" fmla="*/ 7745133 w 12192000"/>
              <a:gd name="connsiteY171" fmla="*/ 60670 h 6858000"/>
              <a:gd name="connsiteX172" fmla="*/ 7745182 w 12192000"/>
              <a:gd name="connsiteY172" fmla="*/ 60346 h 6858000"/>
              <a:gd name="connsiteX173" fmla="*/ 7752264 w 12192000"/>
              <a:gd name="connsiteY173" fmla="*/ 56083 h 6858000"/>
              <a:gd name="connsiteX174" fmla="*/ 7799097 w 12192000"/>
              <a:gd name="connsiteY174" fmla="*/ 17440 h 6858000"/>
              <a:gd name="connsiteX175" fmla="*/ 7823887 w 12192000"/>
              <a:gd name="connsiteY175" fmla="*/ 4972 h 6858000"/>
              <a:gd name="connsiteX176" fmla="*/ 7829211 w 12192000"/>
              <a:gd name="connsiteY176" fmla="*/ 1 h 6858000"/>
              <a:gd name="connsiteX177" fmla="*/ 12192000 w 12192000"/>
              <a:gd name="connsiteY177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45198 w 12192000"/>
              <a:gd name="connsiteY53" fmla="*/ 6764088 h 6858000"/>
              <a:gd name="connsiteX54" fmla="*/ 8818439 w 12192000"/>
              <a:gd name="connsiteY54" fmla="*/ 6773081 h 6858000"/>
              <a:gd name="connsiteX55" fmla="*/ 8799022 w 12192000"/>
              <a:gd name="connsiteY55" fmla="*/ 6788615 h 6858000"/>
              <a:gd name="connsiteX56" fmla="*/ 8755765 w 12192000"/>
              <a:gd name="connsiteY56" fmla="*/ 6808377 h 6858000"/>
              <a:gd name="connsiteX57" fmla="*/ 8636794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3836508 h 6858000"/>
              <a:gd name="connsiteX60" fmla="*/ 37207 w 12192000"/>
              <a:gd name="connsiteY60" fmla="*/ 3824491 h 6858000"/>
              <a:gd name="connsiteX61" fmla="*/ 90920 w 12192000"/>
              <a:gd name="connsiteY61" fmla="*/ 3789812 h 6858000"/>
              <a:gd name="connsiteX62" fmla="*/ 140932 w 12192000"/>
              <a:gd name="connsiteY62" fmla="*/ 3738163 h 6858000"/>
              <a:gd name="connsiteX63" fmla="*/ 236689 w 12192000"/>
              <a:gd name="connsiteY63" fmla="*/ 3681095 h 6858000"/>
              <a:gd name="connsiteX64" fmla="*/ 333479 w 12192000"/>
              <a:gd name="connsiteY64" fmla="*/ 3627276 h 6858000"/>
              <a:gd name="connsiteX65" fmla="*/ 369484 w 12192000"/>
              <a:gd name="connsiteY65" fmla="*/ 3609091 h 6858000"/>
              <a:gd name="connsiteX66" fmla="*/ 429423 w 12192000"/>
              <a:gd name="connsiteY66" fmla="*/ 3570939 h 6858000"/>
              <a:gd name="connsiteX67" fmla="*/ 469337 w 12192000"/>
              <a:gd name="connsiteY67" fmla="*/ 3546859 h 6858000"/>
              <a:gd name="connsiteX68" fmla="*/ 483952 w 12192000"/>
              <a:gd name="connsiteY68" fmla="*/ 3557464 h 6858000"/>
              <a:gd name="connsiteX69" fmla="*/ 522954 w 12192000"/>
              <a:gd name="connsiteY69" fmla="*/ 3539438 h 6858000"/>
              <a:gd name="connsiteX70" fmla="*/ 551997 w 12192000"/>
              <a:gd name="connsiteY70" fmla="*/ 3507842 h 6858000"/>
              <a:gd name="connsiteX71" fmla="*/ 596600 w 12192000"/>
              <a:gd name="connsiteY71" fmla="*/ 3480865 h 6858000"/>
              <a:gd name="connsiteX72" fmla="*/ 623158 w 12192000"/>
              <a:gd name="connsiteY72" fmla="*/ 3464594 h 6858000"/>
              <a:gd name="connsiteX73" fmla="*/ 702904 w 12192000"/>
              <a:gd name="connsiteY73" fmla="*/ 3431829 h 6858000"/>
              <a:gd name="connsiteX74" fmla="*/ 857212 w 12192000"/>
              <a:gd name="connsiteY74" fmla="*/ 3403321 h 6858000"/>
              <a:gd name="connsiteX75" fmla="*/ 898172 w 12192000"/>
              <a:gd name="connsiteY75" fmla="*/ 3386959 h 6858000"/>
              <a:gd name="connsiteX76" fmla="*/ 901751 w 12192000"/>
              <a:gd name="connsiteY76" fmla="*/ 3380555 h 6858000"/>
              <a:gd name="connsiteX77" fmla="*/ 967578 w 12192000"/>
              <a:gd name="connsiteY77" fmla="*/ 3373669 h 6858000"/>
              <a:gd name="connsiteX78" fmla="*/ 1045368 w 12192000"/>
              <a:gd name="connsiteY78" fmla="*/ 3331541 h 6858000"/>
              <a:gd name="connsiteX79" fmla="*/ 1101113 w 12192000"/>
              <a:gd name="connsiteY79" fmla="*/ 3294600 h 6858000"/>
              <a:gd name="connsiteX80" fmla="*/ 1133643 w 12192000"/>
              <a:gd name="connsiteY80" fmla="*/ 3276113 h 6858000"/>
              <a:gd name="connsiteX81" fmla="*/ 1155901 w 12192000"/>
              <a:gd name="connsiteY81" fmla="*/ 3260191 h 6858000"/>
              <a:gd name="connsiteX82" fmla="*/ 1220158 w 12192000"/>
              <a:gd name="connsiteY82" fmla="*/ 3232949 h 6858000"/>
              <a:gd name="connsiteX83" fmla="*/ 1278031 w 12192000"/>
              <a:gd name="connsiteY83" fmla="*/ 3213861 h 6858000"/>
              <a:gd name="connsiteX84" fmla="*/ 1289250 w 12192000"/>
              <a:gd name="connsiteY84" fmla="*/ 3207669 h 6858000"/>
              <a:gd name="connsiteX85" fmla="*/ 4904630 w 12192000"/>
              <a:gd name="connsiteY85" fmla="*/ 1350817 h 6858000"/>
              <a:gd name="connsiteX86" fmla="*/ 4910012 w 12192000"/>
              <a:gd name="connsiteY86" fmla="*/ 1347430 h 6858000"/>
              <a:gd name="connsiteX87" fmla="*/ 4924576 w 12192000"/>
              <a:gd name="connsiteY87" fmla="*/ 1351883 h 6858000"/>
              <a:gd name="connsiteX88" fmla="*/ 4940188 w 12192000"/>
              <a:gd name="connsiteY88" fmla="*/ 1351724 h 6858000"/>
              <a:gd name="connsiteX89" fmla="*/ 4941860 w 12192000"/>
              <a:gd name="connsiteY89" fmla="*/ 1350153 h 6858000"/>
              <a:gd name="connsiteX90" fmla="*/ 4959299 w 12192000"/>
              <a:gd name="connsiteY90" fmla="*/ 1345355 h 6858000"/>
              <a:gd name="connsiteX91" fmla="*/ 4975714 w 12192000"/>
              <a:gd name="connsiteY91" fmla="*/ 1345087 h 6858000"/>
              <a:gd name="connsiteX92" fmla="*/ 5040165 w 12192000"/>
              <a:gd name="connsiteY92" fmla="*/ 1333553 h 6858000"/>
              <a:gd name="connsiteX93" fmla="*/ 5049850 w 12192000"/>
              <a:gd name="connsiteY93" fmla="*/ 1325297 h 6858000"/>
              <a:gd name="connsiteX94" fmla="*/ 5068163 w 12192000"/>
              <a:gd name="connsiteY94" fmla="*/ 1314579 h 6858000"/>
              <a:gd name="connsiteX95" fmla="*/ 5108164 w 12192000"/>
              <a:gd name="connsiteY95" fmla="*/ 1275441 h 6858000"/>
              <a:gd name="connsiteX96" fmla="*/ 5145695 w 12192000"/>
              <a:gd name="connsiteY96" fmla="*/ 1268260 h 6858000"/>
              <a:gd name="connsiteX97" fmla="*/ 5153165 w 12192000"/>
              <a:gd name="connsiteY97" fmla="*/ 1266176 h 6858000"/>
              <a:gd name="connsiteX98" fmla="*/ 5153283 w 12192000"/>
              <a:gd name="connsiteY98" fmla="*/ 1265871 h 6858000"/>
              <a:gd name="connsiteX99" fmla="*/ 5161097 w 12192000"/>
              <a:gd name="connsiteY99" fmla="*/ 1263147 h 6858000"/>
              <a:gd name="connsiteX100" fmla="*/ 5166791 w 12192000"/>
              <a:gd name="connsiteY100" fmla="*/ 1262375 h 6858000"/>
              <a:gd name="connsiteX101" fmla="*/ 5181286 w 12192000"/>
              <a:gd name="connsiteY101" fmla="*/ 1258331 h 6858000"/>
              <a:gd name="connsiteX102" fmla="*/ 5186056 w 12192000"/>
              <a:gd name="connsiteY102" fmla="*/ 1255184 h 6858000"/>
              <a:gd name="connsiteX103" fmla="*/ 5187631 w 12192000"/>
              <a:gd name="connsiteY103" fmla="*/ 1251408 h 6858000"/>
              <a:gd name="connsiteX104" fmla="*/ 5188998 w 12192000"/>
              <a:gd name="connsiteY104" fmla="*/ 1251394 h 6858000"/>
              <a:gd name="connsiteX105" fmla="*/ 5214959 w 12192000"/>
              <a:gd name="connsiteY105" fmla="*/ 1234908 h 6858000"/>
              <a:gd name="connsiteX106" fmla="*/ 5274566 w 12192000"/>
              <a:gd name="connsiteY106" fmla="*/ 1207962 h 6858000"/>
              <a:gd name="connsiteX107" fmla="*/ 5309217 w 12192000"/>
              <a:gd name="connsiteY107" fmla="*/ 1196595 h 6858000"/>
              <a:gd name="connsiteX108" fmla="*/ 5403571 w 12192000"/>
              <a:gd name="connsiteY108" fmla="*/ 1161012 h 6858000"/>
              <a:gd name="connsiteX109" fmla="*/ 5497846 w 12192000"/>
              <a:gd name="connsiteY109" fmla="*/ 1121918 h 6858000"/>
              <a:gd name="connsiteX110" fmla="*/ 5542531 w 12192000"/>
              <a:gd name="connsiteY110" fmla="*/ 1083441 h 6858000"/>
              <a:gd name="connsiteX111" fmla="*/ 5547922 w 12192000"/>
              <a:gd name="connsiteY111" fmla="*/ 1081158 h 6858000"/>
              <a:gd name="connsiteX112" fmla="*/ 5562240 w 12192000"/>
              <a:gd name="connsiteY112" fmla="*/ 1079976 h 6858000"/>
              <a:gd name="connsiteX113" fmla="*/ 5567557 w 12192000"/>
              <a:gd name="connsiteY113" fmla="*/ 1080365 h 6858000"/>
              <a:gd name="connsiteX114" fmla="*/ 5575481 w 12192000"/>
              <a:gd name="connsiteY114" fmla="*/ 1079159 h 6858000"/>
              <a:gd name="connsiteX115" fmla="*/ 5575697 w 12192000"/>
              <a:gd name="connsiteY115" fmla="*/ 1078866 h 6858000"/>
              <a:gd name="connsiteX116" fmla="*/ 5583080 w 12192000"/>
              <a:gd name="connsiteY116" fmla="*/ 1078256 h 6858000"/>
              <a:gd name="connsiteX117" fmla="*/ 5668891 w 12192000"/>
              <a:gd name="connsiteY117" fmla="*/ 1046185 h 6858000"/>
              <a:gd name="connsiteX118" fmla="*/ 5689077 w 12192000"/>
              <a:gd name="connsiteY118" fmla="*/ 1038844 h 6858000"/>
              <a:gd name="connsiteX119" fmla="*/ 5699968 w 12192000"/>
              <a:gd name="connsiteY119" fmla="*/ 1033504 h 6858000"/>
              <a:gd name="connsiteX120" fmla="*/ 5761971 w 12192000"/>
              <a:gd name="connsiteY120" fmla="*/ 1033734 h 6858000"/>
              <a:gd name="connsiteX121" fmla="*/ 5773540 w 12192000"/>
              <a:gd name="connsiteY121" fmla="*/ 1033856 h 6858000"/>
              <a:gd name="connsiteX122" fmla="*/ 5776570 w 12192000"/>
              <a:gd name="connsiteY122" fmla="*/ 1036895 h 6858000"/>
              <a:gd name="connsiteX123" fmla="*/ 5793773 w 12192000"/>
              <a:gd name="connsiteY123" fmla="*/ 1035545 h 6858000"/>
              <a:gd name="connsiteX124" fmla="*/ 5795838 w 12192000"/>
              <a:gd name="connsiteY124" fmla="*/ 1034257 h 6858000"/>
              <a:gd name="connsiteX125" fmla="*/ 5809690 w 12192000"/>
              <a:gd name="connsiteY125" fmla="*/ 1037362 h 6858000"/>
              <a:gd name="connsiteX126" fmla="*/ 5863754 w 12192000"/>
              <a:gd name="connsiteY126" fmla="*/ 1040299 h 6858000"/>
              <a:gd name="connsiteX127" fmla="*/ 5968435 w 12192000"/>
              <a:gd name="connsiteY127" fmla="*/ 1017636 h 6858000"/>
              <a:gd name="connsiteX128" fmla="*/ 6068454 w 12192000"/>
              <a:gd name="connsiteY128" fmla="*/ 1009716 h 6858000"/>
              <a:gd name="connsiteX129" fmla="*/ 6139102 w 12192000"/>
              <a:gd name="connsiteY129" fmla="*/ 984167 h 6858000"/>
              <a:gd name="connsiteX130" fmla="*/ 6186599 w 12192000"/>
              <a:gd name="connsiteY130" fmla="*/ 961678 h 6858000"/>
              <a:gd name="connsiteX131" fmla="*/ 6274484 w 12192000"/>
              <a:gd name="connsiteY131" fmla="*/ 939094 h 6858000"/>
              <a:gd name="connsiteX132" fmla="*/ 6371752 w 12192000"/>
              <a:gd name="connsiteY132" fmla="*/ 918398 h 6858000"/>
              <a:gd name="connsiteX133" fmla="*/ 6457059 w 12192000"/>
              <a:gd name="connsiteY133" fmla="*/ 864371 h 6858000"/>
              <a:gd name="connsiteX134" fmla="*/ 6523536 w 12192000"/>
              <a:gd name="connsiteY134" fmla="*/ 826802 h 6858000"/>
              <a:gd name="connsiteX135" fmla="*/ 6533184 w 12192000"/>
              <a:gd name="connsiteY135" fmla="*/ 810331 h 6858000"/>
              <a:gd name="connsiteX136" fmla="*/ 6539300 w 12192000"/>
              <a:gd name="connsiteY136" fmla="*/ 805698 h 6858000"/>
              <a:gd name="connsiteX137" fmla="*/ 6557245 w 12192000"/>
              <a:gd name="connsiteY137" fmla="*/ 787962 h 6858000"/>
              <a:gd name="connsiteX138" fmla="*/ 6568035 w 12192000"/>
              <a:gd name="connsiteY138" fmla="*/ 778358 h 6858000"/>
              <a:gd name="connsiteX139" fmla="*/ 6572515 w 12192000"/>
              <a:gd name="connsiteY139" fmla="*/ 774739 h 6858000"/>
              <a:gd name="connsiteX140" fmla="*/ 6586060 w 12192000"/>
              <a:gd name="connsiteY140" fmla="*/ 770792 h 6858000"/>
              <a:gd name="connsiteX141" fmla="*/ 6614545 w 12192000"/>
              <a:gd name="connsiteY141" fmla="*/ 750306 h 6858000"/>
              <a:gd name="connsiteX142" fmla="*/ 6614604 w 12192000"/>
              <a:gd name="connsiteY142" fmla="*/ 743760 h 6858000"/>
              <a:gd name="connsiteX143" fmla="*/ 6635866 w 12192000"/>
              <a:gd name="connsiteY143" fmla="*/ 726010 h 6858000"/>
              <a:gd name="connsiteX144" fmla="*/ 6663187 w 12192000"/>
              <a:gd name="connsiteY144" fmla="*/ 705380 h 6858000"/>
              <a:gd name="connsiteX145" fmla="*/ 6722323 w 12192000"/>
              <a:gd name="connsiteY145" fmla="*/ 671648 h 6858000"/>
              <a:gd name="connsiteX146" fmla="*/ 6759291 w 12192000"/>
              <a:gd name="connsiteY146" fmla="*/ 642944 h 6858000"/>
              <a:gd name="connsiteX147" fmla="*/ 6773171 w 12192000"/>
              <a:gd name="connsiteY147" fmla="*/ 638585 h 6858000"/>
              <a:gd name="connsiteX148" fmla="*/ 6847081 w 12192000"/>
              <a:gd name="connsiteY148" fmla="*/ 592423 h 6858000"/>
              <a:gd name="connsiteX149" fmla="*/ 6867977 w 12192000"/>
              <a:gd name="connsiteY149" fmla="*/ 579587 h 6858000"/>
              <a:gd name="connsiteX150" fmla="*/ 6882252 w 12192000"/>
              <a:gd name="connsiteY150" fmla="*/ 564199 h 6858000"/>
              <a:gd name="connsiteX151" fmla="*/ 6882345 w 12192000"/>
              <a:gd name="connsiteY151" fmla="*/ 556833 h 6858000"/>
              <a:gd name="connsiteX152" fmla="*/ 6893246 w 12192000"/>
              <a:gd name="connsiteY152" fmla="*/ 549076 h 6858000"/>
              <a:gd name="connsiteX153" fmla="*/ 6895376 w 12192000"/>
              <a:gd name="connsiteY153" fmla="*/ 546100 h 6858000"/>
              <a:gd name="connsiteX154" fmla="*/ 6908355 w 12192000"/>
              <a:gd name="connsiteY154" fmla="*/ 529959 h 6858000"/>
              <a:gd name="connsiteX155" fmla="*/ 6955205 w 12192000"/>
              <a:gd name="connsiteY155" fmla="*/ 518106 h 6858000"/>
              <a:gd name="connsiteX156" fmla="*/ 6997103 w 12192000"/>
              <a:gd name="connsiteY156" fmla="*/ 484925 h 6858000"/>
              <a:gd name="connsiteX157" fmla="*/ 7180241 w 12192000"/>
              <a:gd name="connsiteY157" fmla="*/ 374004 h 6858000"/>
              <a:gd name="connsiteX158" fmla="*/ 7262607 w 12192000"/>
              <a:gd name="connsiteY158" fmla="*/ 308748 h 6858000"/>
              <a:gd name="connsiteX159" fmla="*/ 7394976 w 12192000"/>
              <a:gd name="connsiteY159" fmla="*/ 273220 h 6858000"/>
              <a:gd name="connsiteX160" fmla="*/ 7524093 w 12192000"/>
              <a:gd name="connsiteY160" fmla="*/ 189883 h 6858000"/>
              <a:gd name="connsiteX161" fmla="*/ 7539273 w 12192000"/>
              <a:gd name="connsiteY161" fmla="*/ 191263 h 6858000"/>
              <a:gd name="connsiteX162" fmla="*/ 7554514 w 12192000"/>
              <a:gd name="connsiteY162" fmla="*/ 187916 h 6858000"/>
              <a:gd name="connsiteX163" fmla="*/ 7555825 w 12192000"/>
              <a:gd name="connsiteY163" fmla="*/ 186035 h 6858000"/>
              <a:gd name="connsiteX164" fmla="*/ 7571893 w 12192000"/>
              <a:gd name="connsiteY164" fmla="*/ 177778 h 6858000"/>
              <a:gd name="connsiteX165" fmla="*/ 7611243 w 12192000"/>
              <a:gd name="connsiteY165" fmla="*/ 167289 h 6858000"/>
              <a:gd name="connsiteX166" fmla="*/ 7614728 w 12192000"/>
              <a:gd name="connsiteY166" fmla="*/ 163681 h 6858000"/>
              <a:gd name="connsiteX167" fmla="*/ 7648567 w 12192000"/>
              <a:gd name="connsiteY167" fmla="*/ 149700 h 6858000"/>
              <a:gd name="connsiteX168" fmla="*/ 7656327 w 12192000"/>
              <a:gd name="connsiteY168" fmla="*/ 139639 h 6858000"/>
              <a:gd name="connsiteX169" fmla="*/ 7703021 w 12192000"/>
              <a:gd name="connsiteY169" fmla="*/ 78935 h 6858000"/>
              <a:gd name="connsiteX170" fmla="*/ 7738255 w 12192000"/>
              <a:gd name="connsiteY170" fmla="*/ 64237 h 6858000"/>
              <a:gd name="connsiteX171" fmla="*/ 7745133 w 12192000"/>
              <a:gd name="connsiteY171" fmla="*/ 60670 h 6858000"/>
              <a:gd name="connsiteX172" fmla="*/ 7745182 w 12192000"/>
              <a:gd name="connsiteY172" fmla="*/ 60346 h 6858000"/>
              <a:gd name="connsiteX173" fmla="*/ 7752264 w 12192000"/>
              <a:gd name="connsiteY173" fmla="*/ 56083 h 6858000"/>
              <a:gd name="connsiteX174" fmla="*/ 7799097 w 12192000"/>
              <a:gd name="connsiteY174" fmla="*/ 17440 h 6858000"/>
              <a:gd name="connsiteX175" fmla="*/ 7823887 w 12192000"/>
              <a:gd name="connsiteY175" fmla="*/ 4972 h 6858000"/>
              <a:gd name="connsiteX176" fmla="*/ 7829211 w 12192000"/>
              <a:gd name="connsiteY176" fmla="*/ 1 h 6858000"/>
              <a:gd name="connsiteX177" fmla="*/ 12192000 w 12192000"/>
              <a:gd name="connsiteY177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496023 w 12192000"/>
              <a:gd name="connsiteY5" fmla="*/ 6018485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45198 w 12192000"/>
              <a:gd name="connsiteY53" fmla="*/ 6764088 h 6858000"/>
              <a:gd name="connsiteX54" fmla="*/ 8818439 w 12192000"/>
              <a:gd name="connsiteY54" fmla="*/ 6773081 h 6858000"/>
              <a:gd name="connsiteX55" fmla="*/ 8799022 w 12192000"/>
              <a:gd name="connsiteY55" fmla="*/ 6788615 h 6858000"/>
              <a:gd name="connsiteX56" fmla="*/ 8755765 w 12192000"/>
              <a:gd name="connsiteY56" fmla="*/ 6808377 h 6858000"/>
              <a:gd name="connsiteX57" fmla="*/ 8636794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3836508 h 6858000"/>
              <a:gd name="connsiteX60" fmla="*/ 37207 w 12192000"/>
              <a:gd name="connsiteY60" fmla="*/ 3824491 h 6858000"/>
              <a:gd name="connsiteX61" fmla="*/ 90920 w 12192000"/>
              <a:gd name="connsiteY61" fmla="*/ 3789812 h 6858000"/>
              <a:gd name="connsiteX62" fmla="*/ 140932 w 12192000"/>
              <a:gd name="connsiteY62" fmla="*/ 3738163 h 6858000"/>
              <a:gd name="connsiteX63" fmla="*/ 236689 w 12192000"/>
              <a:gd name="connsiteY63" fmla="*/ 3681095 h 6858000"/>
              <a:gd name="connsiteX64" fmla="*/ 333479 w 12192000"/>
              <a:gd name="connsiteY64" fmla="*/ 3627276 h 6858000"/>
              <a:gd name="connsiteX65" fmla="*/ 369484 w 12192000"/>
              <a:gd name="connsiteY65" fmla="*/ 3609091 h 6858000"/>
              <a:gd name="connsiteX66" fmla="*/ 429423 w 12192000"/>
              <a:gd name="connsiteY66" fmla="*/ 3570939 h 6858000"/>
              <a:gd name="connsiteX67" fmla="*/ 469337 w 12192000"/>
              <a:gd name="connsiteY67" fmla="*/ 3546859 h 6858000"/>
              <a:gd name="connsiteX68" fmla="*/ 483952 w 12192000"/>
              <a:gd name="connsiteY68" fmla="*/ 3557464 h 6858000"/>
              <a:gd name="connsiteX69" fmla="*/ 522954 w 12192000"/>
              <a:gd name="connsiteY69" fmla="*/ 3539438 h 6858000"/>
              <a:gd name="connsiteX70" fmla="*/ 551997 w 12192000"/>
              <a:gd name="connsiteY70" fmla="*/ 3507842 h 6858000"/>
              <a:gd name="connsiteX71" fmla="*/ 596600 w 12192000"/>
              <a:gd name="connsiteY71" fmla="*/ 3480865 h 6858000"/>
              <a:gd name="connsiteX72" fmla="*/ 623158 w 12192000"/>
              <a:gd name="connsiteY72" fmla="*/ 3464594 h 6858000"/>
              <a:gd name="connsiteX73" fmla="*/ 702904 w 12192000"/>
              <a:gd name="connsiteY73" fmla="*/ 3431829 h 6858000"/>
              <a:gd name="connsiteX74" fmla="*/ 857212 w 12192000"/>
              <a:gd name="connsiteY74" fmla="*/ 3403321 h 6858000"/>
              <a:gd name="connsiteX75" fmla="*/ 898172 w 12192000"/>
              <a:gd name="connsiteY75" fmla="*/ 3386959 h 6858000"/>
              <a:gd name="connsiteX76" fmla="*/ 901751 w 12192000"/>
              <a:gd name="connsiteY76" fmla="*/ 3380555 h 6858000"/>
              <a:gd name="connsiteX77" fmla="*/ 967578 w 12192000"/>
              <a:gd name="connsiteY77" fmla="*/ 3373669 h 6858000"/>
              <a:gd name="connsiteX78" fmla="*/ 1045368 w 12192000"/>
              <a:gd name="connsiteY78" fmla="*/ 3331541 h 6858000"/>
              <a:gd name="connsiteX79" fmla="*/ 1101113 w 12192000"/>
              <a:gd name="connsiteY79" fmla="*/ 3294600 h 6858000"/>
              <a:gd name="connsiteX80" fmla="*/ 1133643 w 12192000"/>
              <a:gd name="connsiteY80" fmla="*/ 3276113 h 6858000"/>
              <a:gd name="connsiteX81" fmla="*/ 1155901 w 12192000"/>
              <a:gd name="connsiteY81" fmla="*/ 3260191 h 6858000"/>
              <a:gd name="connsiteX82" fmla="*/ 1220158 w 12192000"/>
              <a:gd name="connsiteY82" fmla="*/ 3232949 h 6858000"/>
              <a:gd name="connsiteX83" fmla="*/ 1278031 w 12192000"/>
              <a:gd name="connsiteY83" fmla="*/ 3213861 h 6858000"/>
              <a:gd name="connsiteX84" fmla="*/ 1289250 w 12192000"/>
              <a:gd name="connsiteY84" fmla="*/ 3207669 h 6858000"/>
              <a:gd name="connsiteX85" fmla="*/ 4904630 w 12192000"/>
              <a:gd name="connsiteY85" fmla="*/ 1350817 h 6858000"/>
              <a:gd name="connsiteX86" fmla="*/ 4910012 w 12192000"/>
              <a:gd name="connsiteY86" fmla="*/ 1347430 h 6858000"/>
              <a:gd name="connsiteX87" fmla="*/ 4924576 w 12192000"/>
              <a:gd name="connsiteY87" fmla="*/ 1351883 h 6858000"/>
              <a:gd name="connsiteX88" fmla="*/ 4940188 w 12192000"/>
              <a:gd name="connsiteY88" fmla="*/ 1351724 h 6858000"/>
              <a:gd name="connsiteX89" fmla="*/ 4941860 w 12192000"/>
              <a:gd name="connsiteY89" fmla="*/ 1350153 h 6858000"/>
              <a:gd name="connsiteX90" fmla="*/ 4959299 w 12192000"/>
              <a:gd name="connsiteY90" fmla="*/ 1345355 h 6858000"/>
              <a:gd name="connsiteX91" fmla="*/ 4975714 w 12192000"/>
              <a:gd name="connsiteY91" fmla="*/ 1345087 h 6858000"/>
              <a:gd name="connsiteX92" fmla="*/ 5040165 w 12192000"/>
              <a:gd name="connsiteY92" fmla="*/ 1333553 h 6858000"/>
              <a:gd name="connsiteX93" fmla="*/ 5049850 w 12192000"/>
              <a:gd name="connsiteY93" fmla="*/ 1325297 h 6858000"/>
              <a:gd name="connsiteX94" fmla="*/ 5068163 w 12192000"/>
              <a:gd name="connsiteY94" fmla="*/ 1314579 h 6858000"/>
              <a:gd name="connsiteX95" fmla="*/ 5108164 w 12192000"/>
              <a:gd name="connsiteY95" fmla="*/ 1275441 h 6858000"/>
              <a:gd name="connsiteX96" fmla="*/ 5145695 w 12192000"/>
              <a:gd name="connsiteY96" fmla="*/ 1268260 h 6858000"/>
              <a:gd name="connsiteX97" fmla="*/ 5153165 w 12192000"/>
              <a:gd name="connsiteY97" fmla="*/ 1266176 h 6858000"/>
              <a:gd name="connsiteX98" fmla="*/ 5153283 w 12192000"/>
              <a:gd name="connsiteY98" fmla="*/ 1265871 h 6858000"/>
              <a:gd name="connsiteX99" fmla="*/ 5161097 w 12192000"/>
              <a:gd name="connsiteY99" fmla="*/ 1263147 h 6858000"/>
              <a:gd name="connsiteX100" fmla="*/ 5166791 w 12192000"/>
              <a:gd name="connsiteY100" fmla="*/ 1262375 h 6858000"/>
              <a:gd name="connsiteX101" fmla="*/ 5181286 w 12192000"/>
              <a:gd name="connsiteY101" fmla="*/ 1258331 h 6858000"/>
              <a:gd name="connsiteX102" fmla="*/ 5186056 w 12192000"/>
              <a:gd name="connsiteY102" fmla="*/ 1255184 h 6858000"/>
              <a:gd name="connsiteX103" fmla="*/ 5187631 w 12192000"/>
              <a:gd name="connsiteY103" fmla="*/ 1251408 h 6858000"/>
              <a:gd name="connsiteX104" fmla="*/ 5188998 w 12192000"/>
              <a:gd name="connsiteY104" fmla="*/ 1251394 h 6858000"/>
              <a:gd name="connsiteX105" fmla="*/ 5214959 w 12192000"/>
              <a:gd name="connsiteY105" fmla="*/ 1234908 h 6858000"/>
              <a:gd name="connsiteX106" fmla="*/ 5274566 w 12192000"/>
              <a:gd name="connsiteY106" fmla="*/ 1207962 h 6858000"/>
              <a:gd name="connsiteX107" fmla="*/ 5309217 w 12192000"/>
              <a:gd name="connsiteY107" fmla="*/ 1196595 h 6858000"/>
              <a:gd name="connsiteX108" fmla="*/ 5403571 w 12192000"/>
              <a:gd name="connsiteY108" fmla="*/ 1161012 h 6858000"/>
              <a:gd name="connsiteX109" fmla="*/ 5497846 w 12192000"/>
              <a:gd name="connsiteY109" fmla="*/ 1121918 h 6858000"/>
              <a:gd name="connsiteX110" fmla="*/ 5542531 w 12192000"/>
              <a:gd name="connsiteY110" fmla="*/ 1083441 h 6858000"/>
              <a:gd name="connsiteX111" fmla="*/ 5547922 w 12192000"/>
              <a:gd name="connsiteY111" fmla="*/ 1081158 h 6858000"/>
              <a:gd name="connsiteX112" fmla="*/ 5562240 w 12192000"/>
              <a:gd name="connsiteY112" fmla="*/ 1079976 h 6858000"/>
              <a:gd name="connsiteX113" fmla="*/ 5567557 w 12192000"/>
              <a:gd name="connsiteY113" fmla="*/ 1080365 h 6858000"/>
              <a:gd name="connsiteX114" fmla="*/ 5575481 w 12192000"/>
              <a:gd name="connsiteY114" fmla="*/ 1079159 h 6858000"/>
              <a:gd name="connsiteX115" fmla="*/ 5575697 w 12192000"/>
              <a:gd name="connsiteY115" fmla="*/ 1078866 h 6858000"/>
              <a:gd name="connsiteX116" fmla="*/ 5583080 w 12192000"/>
              <a:gd name="connsiteY116" fmla="*/ 1078256 h 6858000"/>
              <a:gd name="connsiteX117" fmla="*/ 5668891 w 12192000"/>
              <a:gd name="connsiteY117" fmla="*/ 1046185 h 6858000"/>
              <a:gd name="connsiteX118" fmla="*/ 5689077 w 12192000"/>
              <a:gd name="connsiteY118" fmla="*/ 1038844 h 6858000"/>
              <a:gd name="connsiteX119" fmla="*/ 5699968 w 12192000"/>
              <a:gd name="connsiteY119" fmla="*/ 1033504 h 6858000"/>
              <a:gd name="connsiteX120" fmla="*/ 5761971 w 12192000"/>
              <a:gd name="connsiteY120" fmla="*/ 1033734 h 6858000"/>
              <a:gd name="connsiteX121" fmla="*/ 5773540 w 12192000"/>
              <a:gd name="connsiteY121" fmla="*/ 1033856 h 6858000"/>
              <a:gd name="connsiteX122" fmla="*/ 5776570 w 12192000"/>
              <a:gd name="connsiteY122" fmla="*/ 1036895 h 6858000"/>
              <a:gd name="connsiteX123" fmla="*/ 5793773 w 12192000"/>
              <a:gd name="connsiteY123" fmla="*/ 1035545 h 6858000"/>
              <a:gd name="connsiteX124" fmla="*/ 5795838 w 12192000"/>
              <a:gd name="connsiteY124" fmla="*/ 1034257 h 6858000"/>
              <a:gd name="connsiteX125" fmla="*/ 5809690 w 12192000"/>
              <a:gd name="connsiteY125" fmla="*/ 1037362 h 6858000"/>
              <a:gd name="connsiteX126" fmla="*/ 5863754 w 12192000"/>
              <a:gd name="connsiteY126" fmla="*/ 1040299 h 6858000"/>
              <a:gd name="connsiteX127" fmla="*/ 5968435 w 12192000"/>
              <a:gd name="connsiteY127" fmla="*/ 1017636 h 6858000"/>
              <a:gd name="connsiteX128" fmla="*/ 6068454 w 12192000"/>
              <a:gd name="connsiteY128" fmla="*/ 1009716 h 6858000"/>
              <a:gd name="connsiteX129" fmla="*/ 6139102 w 12192000"/>
              <a:gd name="connsiteY129" fmla="*/ 984167 h 6858000"/>
              <a:gd name="connsiteX130" fmla="*/ 6186599 w 12192000"/>
              <a:gd name="connsiteY130" fmla="*/ 961678 h 6858000"/>
              <a:gd name="connsiteX131" fmla="*/ 6274484 w 12192000"/>
              <a:gd name="connsiteY131" fmla="*/ 939094 h 6858000"/>
              <a:gd name="connsiteX132" fmla="*/ 6371752 w 12192000"/>
              <a:gd name="connsiteY132" fmla="*/ 918398 h 6858000"/>
              <a:gd name="connsiteX133" fmla="*/ 6457059 w 12192000"/>
              <a:gd name="connsiteY133" fmla="*/ 864371 h 6858000"/>
              <a:gd name="connsiteX134" fmla="*/ 6523536 w 12192000"/>
              <a:gd name="connsiteY134" fmla="*/ 826802 h 6858000"/>
              <a:gd name="connsiteX135" fmla="*/ 6533184 w 12192000"/>
              <a:gd name="connsiteY135" fmla="*/ 810331 h 6858000"/>
              <a:gd name="connsiteX136" fmla="*/ 6539300 w 12192000"/>
              <a:gd name="connsiteY136" fmla="*/ 805698 h 6858000"/>
              <a:gd name="connsiteX137" fmla="*/ 6557245 w 12192000"/>
              <a:gd name="connsiteY137" fmla="*/ 787962 h 6858000"/>
              <a:gd name="connsiteX138" fmla="*/ 6568035 w 12192000"/>
              <a:gd name="connsiteY138" fmla="*/ 778358 h 6858000"/>
              <a:gd name="connsiteX139" fmla="*/ 6572515 w 12192000"/>
              <a:gd name="connsiteY139" fmla="*/ 774739 h 6858000"/>
              <a:gd name="connsiteX140" fmla="*/ 6586060 w 12192000"/>
              <a:gd name="connsiteY140" fmla="*/ 770792 h 6858000"/>
              <a:gd name="connsiteX141" fmla="*/ 6614545 w 12192000"/>
              <a:gd name="connsiteY141" fmla="*/ 750306 h 6858000"/>
              <a:gd name="connsiteX142" fmla="*/ 6614604 w 12192000"/>
              <a:gd name="connsiteY142" fmla="*/ 743760 h 6858000"/>
              <a:gd name="connsiteX143" fmla="*/ 6635866 w 12192000"/>
              <a:gd name="connsiteY143" fmla="*/ 726010 h 6858000"/>
              <a:gd name="connsiteX144" fmla="*/ 6663187 w 12192000"/>
              <a:gd name="connsiteY144" fmla="*/ 705380 h 6858000"/>
              <a:gd name="connsiteX145" fmla="*/ 6722323 w 12192000"/>
              <a:gd name="connsiteY145" fmla="*/ 671648 h 6858000"/>
              <a:gd name="connsiteX146" fmla="*/ 6759291 w 12192000"/>
              <a:gd name="connsiteY146" fmla="*/ 642944 h 6858000"/>
              <a:gd name="connsiteX147" fmla="*/ 6773171 w 12192000"/>
              <a:gd name="connsiteY147" fmla="*/ 638585 h 6858000"/>
              <a:gd name="connsiteX148" fmla="*/ 6847081 w 12192000"/>
              <a:gd name="connsiteY148" fmla="*/ 592423 h 6858000"/>
              <a:gd name="connsiteX149" fmla="*/ 6867977 w 12192000"/>
              <a:gd name="connsiteY149" fmla="*/ 579587 h 6858000"/>
              <a:gd name="connsiteX150" fmla="*/ 6882252 w 12192000"/>
              <a:gd name="connsiteY150" fmla="*/ 564199 h 6858000"/>
              <a:gd name="connsiteX151" fmla="*/ 6882345 w 12192000"/>
              <a:gd name="connsiteY151" fmla="*/ 556833 h 6858000"/>
              <a:gd name="connsiteX152" fmla="*/ 6893246 w 12192000"/>
              <a:gd name="connsiteY152" fmla="*/ 549076 h 6858000"/>
              <a:gd name="connsiteX153" fmla="*/ 6895376 w 12192000"/>
              <a:gd name="connsiteY153" fmla="*/ 546100 h 6858000"/>
              <a:gd name="connsiteX154" fmla="*/ 6908355 w 12192000"/>
              <a:gd name="connsiteY154" fmla="*/ 529959 h 6858000"/>
              <a:gd name="connsiteX155" fmla="*/ 6955205 w 12192000"/>
              <a:gd name="connsiteY155" fmla="*/ 518106 h 6858000"/>
              <a:gd name="connsiteX156" fmla="*/ 6997103 w 12192000"/>
              <a:gd name="connsiteY156" fmla="*/ 484925 h 6858000"/>
              <a:gd name="connsiteX157" fmla="*/ 7180241 w 12192000"/>
              <a:gd name="connsiteY157" fmla="*/ 374004 h 6858000"/>
              <a:gd name="connsiteX158" fmla="*/ 7262607 w 12192000"/>
              <a:gd name="connsiteY158" fmla="*/ 308748 h 6858000"/>
              <a:gd name="connsiteX159" fmla="*/ 7394976 w 12192000"/>
              <a:gd name="connsiteY159" fmla="*/ 273220 h 6858000"/>
              <a:gd name="connsiteX160" fmla="*/ 7524093 w 12192000"/>
              <a:gd name="connsiteY160" fmla="*/ 189883 h 6858000"/>
              <a:gd name="connsiteX161" fmla="*/ 7539273 w 12192000"/>
              <a:gd name="connsiteY161" fmla="*/ 191263 h 6858000"/>
              <a:gd name="connsiteX162" fmla="*/ 7554514 w 12192000"/>
              <a:gd name="connsiteY162" fmla="*/ 187916 h 6858000"/>
              <a:gd name="connsiteX163" fmla="*/ 7555825 w 12192000"/>
              <a:gd name="connsiteY163" fmla="*/ 186035 h 6858000"/>
              <a:gd name="connsiteX164" fmla="*/ 7571893 w 12192000"/>
              <a:gd name="connsiteY164" fmla="*/ 177778 h 6858000"/>
              <a:gd name="connsiteX165" fmla="*/ 7611243 w 12192000"/>
              <a:gd name="connsiteY165" fmla="*/ 167289 h 6858000"/>
              <a:gd name="connsiteX166" fmla="*/ 7614728 w 12192000"/>
              <a:gd name="connsiteY166" fmla="*/ 163681 h 6858000"/>
              <a:gd name="connsiteX167" fmla="*/ 7648567 w 12192000"/>
              <a:gd name="connsiteY167" fmla="*/ 149700 h 6858000"/>
              <a:gd name="connsiteX168" fmla="*/ 7656327 w 12192000"/>
              <a:gd name="connsiteY168" fmla="*/ 139639 h 6858000"/>
              <a:gd name="connsiteX169" fmla="*/ 7703021 w 12192000"/>
              <a:gd name="connsiteY169" fmla="*/ 78935 h 6858000"/>
              <a:gd name="connsiteX170" fmla="*/ 7738255 w 12192000"/>
              <a:gd name="connsiteY170" fmla="*/ 64237 h 6858000"/>
              <a:gd name="connsiteX171" fmla="*/ 7745133 w 12192000"/>
              <a:gd name="connsiteY171" fmla="*/ 60670 h 6858000"/>
              <a:gd name="connsiteX172" fmla="*/ 7745182 w 12192000"/>
              <a:gd name="connsiteY172" fmla="*/ 60346 h 6858000"/>
              <a:gd name="connsiteX173" fmla="*/ 7752264 w 12192000"/>
              <a:gd name="connsiteY173" fmla="*/ 56083 h 6858000"/>
              <a:gd name="connsiteX174" fmla="*/ 7799097 w 12192000"/>
              <a:gd name="connsiteY174" fmla="*/ 17440 h 6858000"/>
              <a:gd name="connsiteX175" fmla="*/ 7823887 w 12192000"/>
              <a:gd name="connsiteY175" fmla="*/ 4972 h 6858000"/>
              <a:gd name="connsiteX176" fmla="*/ 7829211 w 12192000"/>
              <a:gd name="connsiteY176" fmla="*/ 1 h 6858000"/>
              <a:gd name="connsiteX177" fmla="*/ 12192000 w 12192000"/>
              <a:gd name="connsiteY177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500785 w 12192000"/>
              <a:gd name="connsiteY5" fmla="*/ 6032773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45198 w 12192000"/>
              <a:gd name="connsiteY53" fmla="*/ 6764088 h 6858000"/>
              <a:gd name="connsiteX54" fmla="*/ 8818439 w 12192000"/>
              <a:gd name="connsiteY54" fmla="*/ 6773081 h 6858000"/>
              <a:gd name="connsiteX55" fmla="*/ 8799022 w 12192000"/>
              <a:gd name="connsiteY55" fmla="*/ 6788615 h 6858000"/>
              <a:gd name="connsiteX56" fmla="*/ 8755765 w 12192000"/>
              <a:gd name="connsiteY56" fmla="*/ 6808377 h 6858000"/>
              <a:gd name="connsiteX57" fmla="*/ 8636794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3836508 h 6858000"/>
              <a:gd name="connsiteX60" fmla="*/ 37207 w 12192000"/>
              <a:gd name="connsiteY60" fmla="*/ 3824491 h 6858000"/>
              <a:gd name="connsiteX61" fmla="*/ 90920 w 12192000"/>
              <a:gd name="connsiteY61" fmla="*/ 3789812 h 6858000"/>
              <a:gd name="connsiteX62" fmla="*/ 140932 w 12192000"/>
              <a:gd name="connsiteY62" fmla="*/ 3738163 h 6858000"/>
              <a:gd name="connsiteX63" fmla="*/ 236689 w 12192000"/>
              <a:gd name="connsiteY63" fmla="*/ 3681095 h 6858000"/>
              <a:gd name="connsiteX64" fmla="*/ 333479 w 12192000"/>
              <a:gd name="connsiteY64" fmla="*/ 3627276 h 6858000"/>
              <a:gd name="connsiteX65" fmla="*/ 369484 w 12192000"/>
              <a:gd name="connsiteY65" fmla="*/ 3609091 h 6858000"/>
              <a:gd name="connsiteX66" fmla="*/ 429423 w 12192000"/>
              <a:gd name="connsiteY66" fmla="*/ 3570939 h 6858000"/>
              <a:gd name="connsiteX67" fmla="*/ 469337 w 12192000"/>
              <a:gd name="connsiteY67" fmla="*/ 3546859 h 6858000"/>
              <a:gd name="connsiteX68" fmla="*/ 483952 w 12192000"/>
              <a:gd name="connsiteY68" fmla="*/ 3557464 h 6858000"/>
              <a:gd name="connsiteX69" fmla="*/ 522954 w 12192000"/>
              <a:gd name="connsiteY69" fmla="*/ 3539438 h 6858000"/>
              <a:gd name="connsiteX70" fmla="*/ 551997 w 12192000"/>
              <a:gd name="connsiteY70" fmla="*/ 3507842 h 6858000"/>
              <a:gd name="connsiteX71" fmla="*/ 596600 w 12192000"/>
              <a:gd name="connsiteY71" fmla="*/ 3480865 h 6858000"/>
              <a:gd name="connsiteX72" fmla="*/ 623158 w 12192000"/>
              <a:gd name="connsiteY72" fmla="*/ 3464594 h 6858000"/>
              <a:gd name="connsiteX73" fmla="*/ 702904 w 12192000"/>
              <a:gd name="connsiteY73" fmla="*/ 3431829 h 6858000"/>
              <a:gd name="connsiteX74" fmla="*/ 857212 w 12192000"/>
              <a:gd name="connsiteY74" fmla="*/ 3403321 h 6858000"/>
              <a:gd name="connsiteX75" fmla="*/ 898172 w 12192000"/>
              <a:gd name="connsiteY75" fmla="*/ 3386959 h 6858000"/>
              <a:gd name="connsiteX76" fmla="*/ 901751 w 12192000"/>
              <a:gd name="connsiteY76" fmla="*/ 3380555 h 6858000"/>
              <a:gd name="connsiteX77" fmla="*/ 967578 w 12192000"/>
              <a:gd name="connsiteY77" fmla="*/ 3373669 h 6858000"/>
              <a:gd name="connsiteX78" fmla="*/ 1045368 w 12192000"/>
              <a:gd name="connsiteY78" fmla="*/ 3331541 h 6858000"/>
              <a:gd name="connsiteX79" fmla="*/ 1101113 w 12192000"/>
              <a:gd name="connsiteY79" fmla="*/ 3294600 h 6858000"/>
              <a:gd name="connsiteX80" fmla="*/ 1133643 w 12192000"/>
              <a:gd name="connsiteY80" fmla="*/ 3276113 h 6858000"/>
              <a:gd name="connsiteX81" fmla="*/ 1155901 w 12192000"/>
              <a:gd name="connsiteY81" fmla="*/ 3260191 h 6858000"/>
              <a:gd name="connsiteX82" fmla="*/ 1220158 w 12192000"/>
              <a:gd name="connsiteY82" fmla="*/ 3232949 h 6858000"/>
              <a:gd name="connsiteX83" fmla="*/ 1278031 w 12192000"/>
              <a:gd name="connsiteY83" fmla="*/ 3213861 h 6858000"/>
              <a:gd name="connsiteX84" fmla="*/ 1289250 w 12192000"/>
              <a:gd name="connsiteY84" fmla="*/ 3207669 h 6858000"/>
              <a:gd name="connsiteX85" fmla="*/ 4904630 w 12192000"/>
              <a:gd name="connsiteY85" fmla="*/ 1350817 h 6858000"/>
              <a:gd name="connsiteX86" fmla="*/ 4910012 w 12192000"/>
              <a:gd name="connsiteY86" fmla="*/ 1347430 h 6858000"/>
              <a:gd name="connsiteX87" fmla="*/ 4924576 w 12192000"/>
              <a:gd name="connsiteY87" fmla="*/ 1351883 h 6858000"/>
              <a:gd name="connsiteX88" fmla="*/ 4940188 w 12192000"/>
              <a:gd name="connsiteY88" fmla="*/ 1351724 h 6858000"/>
              <a:gd name="connsiteX89" fmla="*/ 4941860 w 12192000"/>
              <a:gd name="connsiteY89" fmla="*/ 1350153 h 6858000"/>
              <a:gd name="connsiteX90" fmla="*/ 4959299 w 12192000"/>
              <a:gd name="connsiteY90" fmla="*/ 1345355 h 6858000"/>
              <a:gd name="connsiteX91" fmla="*/ 4975714 w 12192000"/>
              <a:gd name="connsiteY91" fmla="*/ 1345087 h 6858000"/>
              <a:gd name="connsiteX92" fmla="*/ 5040165 w 12192000"/>
              <a:gd name="connsiteY92" fmla="*/ 1333553 h 6858000"/>
              <a:gd name="connsiteX93" fmla="*/ 5049850 w 12192000"/>
              <a:gd name="connsiteY93" fmla="*/ 1325297 h 6858000"/>
              <a:gd name="connsiteX94" fmla="*/ 5068163 w 12192000"/>
              <a:gd name="connsiteY94" fmla="*/ 1314579 h 6858000"/>
              <a:gd name="connsiteX95" fmla="*/ 5108164 w 12192000"/>
              <a:gd name="connsiteY95" fmla="*/ 1275441 h 6858000"/>
              <a:gd name="connsiteX96" fmla="*/ 5145695 w 12192000"/>
              <a:gd name="connsiteY96" fmla="*/ 1268260 h 6858000"/>
              <a:gd name="connsiteX97" fmla="*/ 5153165 w 12192000"/>
              <a:gd name="connsiteY97" fmla="*/ 1266176 h 6858000"/>
              <a:gd name="connsiteX98" fmla="*/ 5153283 w 12192000"/>
              <a:gd name="connsiteY98" fmla="*/ 1265871 h 6858000"/>
              <a:gd name="connsiteX99" fmla="*/ 5161097 w 12192000"/>
              <a:gd name="connsiteY99" fmla="*/ 1263147 h 6858000"/>
              <a:gd name="connsiteX100" fmla="*/ 5166791 w 12192000"/>
              <a:gd name="connsiteY100" fmla="*/ 1262375 h 6858000"/>
              <a:gd name="connsiteX101" fmla="*/ 5181286 w 12192000"/>
              <a:gd name="connsiteY101" fmla="*/ 1258331 h 6858000"/>
              <a:gd name="connsiteX102" fmla="*/ 5186056 w 12192000"/>
              <a:gd name="connsiteY102" fmla="*/ 1255184 h 6858000"/>
              <a:gd name="connsiteX103" fmla="*/ 5187631 w 12192000"/>
              <a:gd name="connsiteY103" fmla="*/ 1251408 h 6858000"/>
              <a:gd name="connsiteX104" fmla="*/ 5188998 w 12192000"/>
              <a:gd name="connsiteY104" fmla="*/ 1251394 h 6858000"/>
              <a:gd name="connsiteX105" fmla="*/ 5214959 w 12192000"/>
              <a:gd name="connsiteY105" fmla="*/ 1234908 h 6858000"/>
              <a:gd name="connsiteX106" fmla="*/ 5274566 w 12192000"/>
              <a:gd name="connsiteY106" fmla="*/ 1207962 h 6858000"/>
              <a:gd name="connsiteX107" fmla="*/ 5309217 w 12192000"/>
              <a:gd name="connsiteY107" fmla="*/ 1196595 h 6858000"/>
              <a:gd name="connsiteX108" fmla="*/ 5403571 w 12192000"/>
              <a:gd name="connsiteY108" fmla="*/ 1161012 h 6858000"/>
              <a:gd name="connsiteX109" fmla="*/ 5497846 w 12192000"/>
              <a:gd name="connsiteY109" fmla="*/ 1121918 h 6858000"/>
              <a:gd name="connsiteX110" fmla="*/ 5542531 w 12192000"/>
              <a:gd name="connsiteY110" fmla="*/ 1083441 h 6858000"/>
              <a:gd name="connsiteX111" fmla="*/ 5547922 w 12192000"/>
              <a:gd name="connsiteY111" fmla="*/ 1081158 h 6858000"/>
              <a:gd name="connsiteX112" fmla="*/ 5562240 w 12192000"/>
              <a:gd name="connsiteY112" fmla="*/ 1079976 h 6858000"/>
              <a:gd name="connsiteX113" fmla="*/ 5567557 w 12192000"/>
              <a:gd name="connsiteY113" fmla="*/ 1080365 h 6858000"/>
              <a:gd name="connsiteX114" fmla="*/ 5575481 w 12192000"/>
              <a:gd name="connsiteY114" fmla="*/ 1079159 h 6858000"/>
              <a:gd name="connsiteX115" fmla="*/ 5575697 w 12192000"/>
              <a:gd name="connsiteY115" fmla="*/ 1078866 h 6858000"/>
              <a:gd name="connsiteX116" fmla="*/ 5583080 w 12192000"/>
              <a:gd name="connsiteY116" fmla="*/ 1078256 h 6858000"/>
              <a:gd name="connsiteX117" fmla="*/ 5668891 w 12192000"/>
              <a:gd name="connsiteY117" fmla="*/ 1046185 h 6858000"/>
              <a:gd name="connsiteX118" fmla="*/ 5689077 w 12192000"/>
              <a:gd name="connsiteY118" fmla="*/ 1038844 h 6858000"/>
              <a:gd name="connsiteX119" fmla="*/ 5699968 w 12192000"/>
              <a:gd name="connsiteY119" fmla="*/ 1033504 h 6858000"/>
              <a:gd name="connsiteX120" fmla="*/ 5761971 w 12192000"/>
              <a:gd name="connsiteY120" fmla="*/ 1033734 h 6858000"/>
              <a:gd name="connsiteX121" fmla="*/ 5773540 w 12192000"/>
              <a:gd name="connsiteY121" fmla="*/ 1033856 h 6858000"/>
              <a:gd name="connsiteX122" fmla="*/ 5776570 w 12192000"/>
              <a:gd name="connsiteY122" fmla="*/ 1036895 h 6858000"/>
              <a:gd name="connsiteX123" fmla="*/ 5793773 w 12192000"/>
              <a:gd name="connsiteY123" fmla="*/ 1035545 h 6858000"/>
              <a:gd name="connsiteX124" fmla="*/ 5795838 w 12192000"/>
              <a:gd name="connsiteY124" fmla="*/ 1034257 h 6858000"/>
              <a:gd name="connsiteX125" fmla="*/ 5809690 w 12192000"/>
              <a:gd name="connsiteY125" fmla="*/ 1037362 h 6858000"/>
              <a:gd name="connsiteX126" fmla="*/ 5863754 w 12192000"/>
              <a:gd name="connsiteY126" fmla="*/ 1040299 h 6858000"/>
              <a:gd name="connsiteX127" fmla="*/ 5968435 w 12192000"/>
              <a:gd name="connsiteY127" fmla="*/ 1017636 h 6858000"/>
              <a:gd name="connsiteX128" fmla="*/ 6068454 w 12192000"/>
              <a:gd name="connsiteY128" fmla="*/ 1009716 h 6858000"/>
              <a:gd name="connsiteX129" fmla="*/ 6139102 w 12192000"/>
              <a:gd name="connsiteY129" fmla="*/ 984167 h 6858000"/>
              <a:gd name="connsiteX130" fmla="*/ 6186599 w 12192000"/>
              <a:gd name="connsiteY130" fmla="*/ 961678 h 6858000"/>
              <a:gd name="connsiteX131" fmla="*/ 6274484 w 12192000"/>
              <a:gd name="connsiteY131" fmla="*/ 939094 h 6858000"/>
              <a:gd name="connsiteX132" fmla="*/ 6371752 w 12192000"/>
              <a:gd name="connsiteY132" fmla="*/ 918398 h 6858000"/>
              <a:gd name="connsiteX133" fmla="*/ 6457059 w 12192000"/>
              <a:gd name="connsiteY133" fmla="*/ 864371 h 6858000"/>
              <a:gd name="connsiteX134" fmla="*/ 6523536 w 12192000"/>
              <a:gd name="connsiteY134" fmla="*/ 826802 h 6858000"/>
              <a:gd name="connsiteX135" fmla="*/ 6533184 w 12192000"/>
              <a:gd name="connsiteY135" fmla="*/ 810331 h 6858000"/>
              <a:gd name="connsiteX136" fmla="*/ 6539300 w 12192000"/>
              <a:gd name="connsiteY136" fmla="*/ 805698 h 6858000"/>
              <a:gd name="connsiteX137" fmla="*/ 6557245 w 12192000"/>
              <a:gd name="connsiteY137" fmla="*/ 787962 h 6858000"/>
              <a:gd name="connsiteX138" fmla="*/ 6568035 w 12192000"/>
              <a:gd name="connsiteY138" fmla="*/ 778358 h 6858000"/>
              <a:gd name="connsiteX139" fmla="*/ 6572515 w 12192000"/>
              <a:gd name="connsiteY139" fmla="*/ 774739 h 6858000"/>
              <a:gd name="connsiteX140" fmla="*/ 6586060 w 12192000"/>
              <a:gd name="connsiteY140" fmla="*/ 770792 h 6858000"/>
              <a:gd name="connsiteX141" fmla="*/ 6614545 w 12192000"/>
              <a:gd name="connsiteY141" fmla="*/ 750306 h 6858000"/>
              <a:gd name="connsiteX142" fmla="*/ 6614604 w 12192000"/>
              <a:gd name="connsiteY142" fmla="*/ 743760 h 6858000"/>
              <a:gd name="connsiteX143" fmla="*/ 6635866 w 12192000"/>
              <a:gd name="connsiteY143" fmla="*/ 726010 h 6858000"/>
              <a:gd name="connsiteX144" fmla="*/ 6663187 w 12192000"/>
              <a:gd name="connsiteY144" fmla="*/ 705380 h 6858000"/>
              <a:gd name="connsiteX145" fmla="*/ 6722323 w 12192000"/>
              <a:gd name="connsiteY145" fmla="*/ 671648 h 6858000"/>
              <a:gd name="connsiteX146" fmla="*/ 6759291 w 12192000"/>
              <a:gd name="connsiteY146" fmla="*/ 642944 h 6858000"/>
              <a:gd name="connsiteX147" fmla="*/ 6773171 w 12192000"/>
              <a:gd name="connsiteY147" fmla="*/ 638585 h 6858000"/>
              <a:gd name="connsiteX148" fmla="*/ 6847081 w 12192000"/>
              <a:gd name="connsiteY148" fmla="*/ 592423 h 6858000"/>
              <a:gd name="connsiteX149" fmla="*/ 6867977 w 12192000"/>
              <a:gd name="connsiteY149" fmla="*/ 579587 h 6858000"/>
              <a:gd name="connsiteX150" fmla="*/ 6882252 w 12192000"/>
              <a:gd name="connsiteY150" fmla="*/ 564199 h 6858000"/>
              <a:gd name="connsiteX151" fmla="*/ 6882345 w 12192000"/>
              <a:gd name="connsiteY151" fmla="*/ 556833 h 6858000"/>
              <a:gd name="connsiteX152" fmla="*/ 6893246 w 12192000"/>
              <a:gd name="connsiteY152" fmla="*/ 549076 h 6858000"/>
              <a:gd name="connsiteX153" fmla="*/ 6895376 w 12192000"/>
              <a:gd name="connsiteY153" fmla="*/ 546100 h 6858000"/>
              <a:gd name="connsiteX154" fmla="*/ 6908355 w 12192000"/>
              <a:gd name="connsiteY154" fmla="*/ 529959 h 6858000"/>
              <a:gd name="connsiteX155" fmla="*/ 6955205 w 12192000"/>
              <a:gd name="connsiteY155" fmla="*/ 518106 h 6858000"/>
              <a:gd name="connsiteX156" fmla="*/ 6997103 w 12192000"/>
              <a:gd name="connsiteY156" fmla="*/ 484925 h 6858000"/>
              <a:gd name="connsiteX157" fmla="*/ 7180241 w 12192000"/>
              <a:gd name="connsiteY157" fmla="*/ 374004 h 6858000"/>
              <a:gd name="connsiteX158" fmla="*/ 7262607 w 12192000"/>
              <a:gd name="connsiteY158" fmla="*/ 308748 h 6858000"/>
              <a:gd name="connsiteX159" fmla="*/ 7394976 w 12192000"/>
              <a:gd name="connsiteY159" fmla="*/ 273220 h 6858000"/>
              <a:gd name="connsiteX160" fmla="*/ 7524093 w 12192000"/>
              <a:gd name="connsiteY160" fmla="*/ 189883 h 6858000"/>
              <a:gd name="connsiteX161" fmla="*/ 7539273 w 12192000"/>
              <a:gd name="connsiteY161" fmla="*/ 191263 h 6858000"/>
              <a:gd name="connsiteX162" fmla="*/ 7554514 w 12192000"/>
              <a:gd name="connsiteY162" fmla="*/ 187916 h 6858000"/>
              <a:gd name="connsiteX163" fmla="*/ 7555825 w 12192000"/>
              <a:gd name="connsiteY163" fmla="*/ 186035 h 6858000"/>
              <a:gd name="connsiteX164" fmla="*/ 7571893 w 12192000"/>
              <a:gd name="connsiteY164" fmla="*/ 177778 h 6858000"/>
              <a:gd name="connsiteX165" fmla="*/ 7611243 w 12192000"/>
              <a:gd name="connsiteY165" fmla="*/ 167289 h 6858000"/>
              <a:gd name="connsiteX166" fmla="*/ 7614728 w 12192000"/>
              <a:gd name="connsiteY166" fmla="*/ 163681 h 6858000"/>
              <a:gd name="connsiteX167" fmla="*/ 7648567 w 12192000"/>
              <a:gd name="connsiteY167" fmla="*/ 149700 h 6858000"/>
              <a:gd name="connsiteX168" fmla="*/ 7656327 w 12192000"/>
              <a:gd name="connsiteY168" fmla="*/ 139639 h 6858000"/>
              <a:gd name="connsiteX169" fmla="*/ 7703021 w 12192000"/>
              <a:gd name="connsiteY169" fmla="*/ 78935 h 6858000"/>
              <a:gd name="connsiteX170" fmla="*/ 7738255 w 12192000"/>
              <a:gd name="connsiteY170" fmla="*/ 64237 h 6858000"/>
              <a:gd name="connsiteX171" fmla="*/ 7745133 w 12192000"/>
              <a:gd name="connsiteY171" fmla="*/ 60670 h 6858000"/>
              <a:gd name="connsiteX172" fmla="*/ 7745182 w 12192000"/>
              <a:gd name="connsiteY172" fmla="*/ 60346 h 6858000"/>
              <a:gd name="connsiteX173" fmla="*/ 7752264 w 12192000"/>
              <a:gd name="connsiteY173" fmla="*/ 56083 h 6858000"/>
              <a:gd name="connsiteX174" fmla="*/ 7799097 w 12192000"/>
              <a:gd name="connsiteY174" fmla="*/ 17440 h 6858000"/>
              <a:gd name="connsiteX175" fmla="*/ 7823887 w 12192000"/>
              <a:gd name="connsiteY175" fmla="*/ 4972 h 6858000"/>
              <a:gd name="connsiteX176" fmla="*/ 7829211 w 12192000"/>
              <a:gd name="connsiteY176" fmla="*/ 1 h 6858000"/>
              <a:gd name="connsiteX177" fmla="*/ 12192000 w 12192000"/>
              <a:gd name="connsiteY177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500785 w 12192000"/>
              <a:gd name="connsiteY5" fmla="*/ 6032773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45198 w 12192000"/>
              <a:gd name="connsiteY53" fmla="*/ 6764088 h 6858000"/>
              <a:gd name="connsiteX54" fmla="*/ 8818439 w 12192000"/>
              <a:gd name="connsiteY54" fmla="*/ 6773081 h 6858000"/>
              <a:gd name="connsiteX55" fmla="*/ 8799022 w 12192000"/>
              <a:gd name="connsiteY55" fmla="*/ 6788615 h 6858000"/>
              <a:gd name="connsiteX56" fmla="*/ 8755765 w 12192000"/>
              <a:gd name="connsiteY56" fmla="*/ 6808377 h 6858000"/>
              <a:gd name="connsiteX57" fmla="*/ 8636794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3836508 h 6858000"/>
              <a:gd name="connsiteX60" fmla="*/ 37207 w 12192000"/>
              <a:gd name="connsiteY60" fmla="*/ 3824491 h 6858000"/>
              <a:gd name="connsiteX61" fmla="*/ 90920 w 12192000"/>
              <a:gd name="connsiteY61" fmla="*/ 3789812 h 6858000"/>
              <a:gd name="connsiteX62" fmla="*/ 140932 w 12192000"/>
              <a:gd name="connsiteY62" fmla="*/ 3738163 h 6858000"/>
              <a:gd name="connsiteX63" fmla="*/ 236689 w 12192000"/>
              <a:gd name="connsiteY63" fmla="*/ 3681095 h 6858000"/>
              <a:gd name="connsiteX64" fmla="*/ 333479 w 12192000"/>
              <a:gd name="connsiteY64" fmla="*/ 3627276 h 6858000"/>
              <a:gd name="connsiteX65" fmla="*/ 369484 w 12192000"/>
              <a:gd name="connsiteY65" fmla="*/ 3609091 h 6858000"/>
              <a:gd name="connsiteX66" fmla="*/ 429423 w 12192000"/>
              <a:gd name="connsiteY66" fmla="*/ 3570939 h 6858000"/>
              <a:gd name="connsiteX67" fmla="*/ 469337 w 12192000"/>
              <a:gd name="connsiteY67" fmla="*/ 3546859 h 6858000"/>
              <a:gd name="connsiteX68" fmla="*/ 483952 w 12192000"/>
              <a:gd name="connsiteY68" fmla="*/ 3557464 h 6858000"/>
              <a:gd name="connsiteX69" fmla="*/ 522954 w 12192000"/>
              <a:gd name="connsiteY69" fmla="*/ 3539438 h 6858000"/>
              <a:gd name="connsiteX70" fmla="*/ 551997 w 12192000"/>
              <a:gd name="connsiteY70" fmla="*/ 3507842 h 6858000"/>
              <a:gd name="connsiteX71" fmla="*/ 596600 w 12192000"/>
              <a:gd name="connsiteY71" fmla="*/ 3480865 h 6858000"/>
              <a:gd name="connsiteX72" fmla="*/ 623158 w 12192000"/>
              <a:gd name="connsiteY72" fmla="*/ 3464594 h 6858000"/>
              <a:gd name="connsiteX73" fmla="*/ 702904 w 12192000"/>
              <a:gd name="connsiteY73" fmla="*/ 3431829 h 6858000"/>
              <a:gd name="connsiteX74" fmla="*/ 857212 w 12192000"/>
              <a:gd name="connsiteY74" fmla="*/ 3403321 h 6858000"/>
              <a:gd name="connsiteX75" fmla="*/ 898172 w 12192000"/>
              <a:gd name="connsiteY75" fmla="*/ 3386959 h 6858000"/>
              <a:gd name="connsiteX76" fmla="*/ 901751 w 12192000"/>
              <a:gd name="connsiteY76" fmla="*/ 3380555 h 6858000"/>
              <a:gd name="connsiteX77" fmla="*/ 967578 w 12192000"/>
              <a:gd name="connsiteY77" fmla="*/ 3373669 h 6858000"/>
              <a:gd name="connsiteX78" fmla="*/ 1045368 w 12192000"/>
              <a:gd name="connsiteY78" fmla="*/ 3331541 h 6858000"/>
              <a:gd name="connsiteX79" fmla="*/ 1101113 w 12192000"/>
              <a:gd name="connsiteY79" fmla="*/ 3294600 h 6858000"/>
              <a:gd name="connsiteX80" fmla="*/ 1133643 w 12192000"/>
              <a:gd name="connsiteY80" fmla="*/ 3276113 h 6858000"/>
              <a:gd name="connsiteX81" fmla="*/ 1155901 w 12192000"/>
              <a:gd name="connsiteY81" fmla="*/ 3260191 h 6858000"/>
              <a:gd name="connsiteX82" fmla="*/ 1220158 w 12192000"/>
              <a:gd name="connsiteY82" fmla="*/ 3232949 h 6858000"/>
              <a:gd name="connsiteX83" fmla="*/ 1278031 w 12192000"/>
              <a:gd name="connsiteY83" fmla="*/ 3213861 h 6858000"/>
              <a:gd name="connsiteX84" fmla="*/ 1289250 w 12192000"/>
              <a:gd name="connsiteY84" fmla="*/ 3207669 h 6858000"/>
              <a:gd name="connsiteX85" fmla="*/ 4904630 w 12192000"/>
              <a:gd name="connsiteY85" fmla="*/ 1350817 h 6858000"/>
              <a:gd name="connsiteX86" fmla="*/ 4910012 w 12192000"/>
              <a:gd name="connsiteY86" fmla="*/ 1347430 h 6858000"/>
              <a:gd name="connsiteX87" fmla="*/ 4924576 w 12192000"/>
              <a:gd name="connsiteY87" fmla="*/ 1351883 h 6858000"/>
              <a:gd name="connsiteX88" fmla="*/ 4940188 w 12192000"/>
              <a:gd name="connsiteY88" fmla="*/ 1351724 h 6858000"/>
              <a:gd name="connsiteX89" fmla="*/ 4941860 w 12192000"/>
              <a:gd name="connsiteY89" fmla="*/ 1350153 h 6858000"/>
              <a:gd name="connsiteX90" fmla="*/ 4959299 w 12192000"/>
              <a:gd name="connsiteY90" fmla="*/ 1345355 h 6858000"/>
              <a:gd name="connsiteX91" fmla="*/ 4975714 w 12192000"/>
              <a:gd name="connsiteY91" fmla="*/ 1345087 h 6858000"/>
              <a:gd name="connsiteX92" fmla="*/ 5040165 w 12192000"/>
              <a:gd name="connsiteY92" fmla="*/ 1333553 h 6858000"/>
              <a:gd name="connsiteX93" fmla="*/ 5049850 w 12192000"/>
              <a:gd name="connsiteY93" fmla="*/ 1325297 h 6858000"/>
              <a:gd name="connsiteX94" fmla="*/ 5068163 w 12192000"/>
              <a:gd name="connsiteY94" fmla="*/ 1314579 h 6858000"/>
              <a:gd name="connsiteX95" fmla="*/ 5108164 w 12192000"/>
              <a:gd name="connsiteY95" fmla="*/ 1275441 h 6858000"/>
              <a:gd name="connsiteX96" fmla="*/ 5145695 w 12192000"/>
              <a:gd name="connsiteY96" fmla="*/ 1268260 h 6858000"/>
              <a:gd name="connsiteX97" fmla="*/ 5153165 w 12192000"/>
              <a:gd name="connsiteY97" fmla="*/ 1266176 h 6858000"/>
              <a:gd name="connsiteX98" fmla="*/ 5153283 w 12192000"/>
              <a:gd name="connsiteY98" fmla="*/ 1265871 h 6858000"/>
              <a:gd name="connsiteX99" fmla="*/ 5161097 w 12192000"/>
              <a:gd name="connsiteY99" fmla="*/ 1263147 h 6858000"/>
              <a:gd name="connsiteX100" fmla="*/ 5166791 w 12192000"/>
              <a:gd name="connsiteY100" fmla="*/ 1262375 h 6858000"/>
              <a:gd name="connsiteX101" fmla="*/ 5181286 w 12192000"/>
              <a:gd name="connsiteY101" fmla="*/ 1258331 h 6858000"/>
              <a:gd name="connsiteX102" fmla="*/ 5186056 w 12192000"/>
              <a:gd name="connsiteY102" fmla="*/ 1255184 h 6858000"/>
              <a:gd name="connsiteX103" fmla="*/ 5187631 w 12192000"/>
              <a:gd name="connsiteY103" fmla="*/ 1251408 h 6858000"/>
              <a:gd name="connsiteX104" fmla="*/ 5188998 w 12192000"/>
              <a:gd name="connsiteY104" fmla="*/ 1251394 h 6858000"/>
              <a:gd name="connsiteX105" fmla="*/ 5214959 w 12192000"/>
              <a:gd name="connsiteY105" fmla="*/ 1234908 h 6858000"/>
              <a:gd name="connsiteX106" fmla="*/ 5274566 w 12192000"/>
              <a:gd name="connsiteY106" fmla="*/ 1207962 h 6858000"/>
              <a:gd name="connsiteX107" fmla="*/ 5309217 w 12192000"/>
              <a:gd name="connsiteY107" fmla="*/ 1196595 h 6858000"/>
              <a:gd name="connsiteX108" fmla="*/ 5403571 w 12192000"/>
              <a:gd name="connsiteY108" fmla="*/ 1161012 h 6858000"/>
              <a:gd name="connsiteX109" fmla="*/ 5497846 w 12192000"/>
              <a:gd name="connsiteY109" fmla="*/ 1121918 h 6858000"/>
              <a:gd name="connsiteX110" fmla="*/ 5542531 w 12192000"/>
              <a:gd name="connsiteY110" fmla="*/ 1083441 h 6858000"/>
              <a:gd name="connsiteX111" fmla="*/ 5547922 w 12192000"/>
              <a:gd name="connsiteY111" fmla="*/ 1081158 h 6858000"/>
              <a:gd name="connsiteX112" fmla="*/ 5562240 w 12192000"/>
              <a:gd name="connsiteY112" fmla="*/ 1079976 h 6858000"/>
              <a:gd name="connsiteX113" fmla="*/ 5567557 w 12192000"/>
              <a:gd name="connsiteY113" fmla="*/ 1080365 h 6858000"/>
              <a:gd name="connsiteX114" fmla="*/ 5575481 w 12192000"/>
              <a:gd name="connsiteY114" fmla="*/ 1079159 h 6858000"/>
              <a:gd name="connsiteX115" fmla="*/ 5575697 w 12192000"/>
              <a:gd name="connsiteY115" fmla="*/ 1078866 h 6858000"/>
              <a:gd name="connsiteX116" fmla="*/ 5583080 w 12192000"/>
              <a:gd name="connsiteY116" fmla="*/ 1078256 h 6858000"/>
              <a:gd name="connsiteX117" fmla="*/ 5668891 w 12192000"/>
              <a:gd name="connsiteY117" fmla="*/ 1046185 h 6858000"/>
              <a:gd name="connsiteX118" fmla="*/ 5689077 w 12192000"/>
              <a:gd name="connsiteY118" fmla="*/ 1038844 h 6858000"/>
              <a:gd name="connsiteX119" fmla="*/ 5699968 w 12192000"/>
              <a:gd name="connsiteY119" fmla="*/ 1033504 h 6858000"/>
              <a:gd name="connsiteX120" fmla="*/ 5761971 w 12192000"/>
              <a:gd name="connsiteY120" fmla="*/ 1033734 h 6858000"/>
              <a:gd name="connsiteX121" fmla="*/ 5773540 w 12192000"/>
              <a:gd name="connsiteY121" fmla="*/ 1033856 h 6858000"/>
              <a:gd name="connsiteX122" fmla="*/ 5776570 w 12192000"/>
              <a:gd name="connsiteY122" fmla="*/ 1036895 h 6858000"/>
              <a:gd name="connsiteX123" fmla="*/ 5793773 w 12192000"/>
              <a:gd name="connsiteY123" fmla="*/ 1035545 h 6858000"/>
              <a:gd name="connsiteX124" fmla="*/ 5795838 w 12192000"/>
              <a:gd name="connsiteY124" fmla="*/ 1034257 h 6858000"/>
              <a:gd name="connsiteX125" fmla="*/ 5809690 w 12192000"/>
              <a:gd name="connsiteY125" fmla="*/ 1037362 h 6858000"/>
              <a:gd name="connsiteX126" fmla="*/ 5863754 w 12192000"/>
              <a:gd name="connsiteY126" fmla="*/ 1040299 h 6858000"/>
              <a:gd name="connsiteX127" fmla="*/ 5968435 w 12192000"/>
              <a:gd name="connsiteY127" fmla="*/ 1017636 h 6858000"/>
              <a:gd name="connsiteX128" fmla="*/ 6068454 w 12192000"/>
              <a:gd name="connsiteY128" fmla="*/ 1009716 h 6858000"/>
              <a:gd name="connsiteX129" fmla="*/ 6139102 w 12192000"/>
              <a:gd name="connsiteY129" fmla="*/ 984167 h 6858000"/>
              <a:gd name="connsiteX130" fmla="*/ 6186599 w 12192000"/>
              <a:gd name="connsiteY130" fmla="*/ 961678 h 6858000"/>
              <a:gd name="connsiteX131" fmla="*/ 6274484 w 12192000"/>
              <a:gd name="connsiteY131" fmla="*/ 939094 h 6858000"/>
              <a:gd name="connsiteX132" fmla="*/ 6371752 w 12192000"/>
              <a:gd name="connsiteY132" fmla="*/ 918398 h 6858000"/>
              <a:gd name="connsiteX133" fmla="*/ 6457059 w 12192000"/>
              <a:gd name="connsiteY133" fmla="*/ 864371 h 6858000"/>
              <a:gd name="connsiteX134" fmla="*/ 6523536 w 12192000"/>
              <a:gd name="connsiteY134" fmla="*/ 826802 h 6858000"/>
              <a:gd name="connsiteX135" fmla="*/ 6533184 w 12192000"/>
              <a:gd name="connsiteY135" fmla="*/ 810331 h 6858000"/>
              <a:gd name="connsiteX136" fmla="*/ 6539300 w 12192000"/>
              <a:gd name="connsiteY136" fmla="*/ 805698 h 6858000"/>
              <a:gd name="connsiteX137" fmla="*/ 6557245 w 12192000"/>
              <a:gd name="connsiteY137" fmla="*/ 787962 h 6858000"/>
              <a:gd name="connsiteX138" fmla="*/ 6568035 w 12192000"/>
              <a:gd name="connsiteY138" fmla="*/ 778358 h 6858000"/>
              <a:gd name="connsiteX139" fmla="*/ 6572515 w 12192000"/>
              <a:gd name="connsiteY139" fmla="*/ 774739 h 6858000"/>
              <a:gd name="connsiteX140" fmla="*/ 6586060 w 12192000"/>
              <a:gd name="connsiteY140" fmla="*/ 770792 h 6858000"/>
              <a:gd name="connsiteX141" fmla="*/ 6614545 w 12192000"/>
              <a:gd name="connsiteY141" fmla="*/ 750306 h 6858000"/>
              <a:gd name="connsiteX142" fmla="*/ 6614604 w 12192000"/>
              <a:gd name="connsiteY142" fmla="*/ 743760 h 6858000"/>
              <a:gd name="connsiteX143" fmla="*/ 6635866 w 12192000"/>
              <a:gd name="connsiteY143" fmla="*/ 726010 h 6858000"/>
              <a:gd name="connsiteX144" fmla="*/ 6663187 w 12192000"/>
              <a:gd name="connsiteY144" fmla="*/ 705380 h 6858000"/>
              <a:gd name="connsiteX145" fmla="*/ 6722323 w 12192000"/>
              <a:gd name="connsiteY145" fmla="*/ 671648 h 6858000"/>
              <a:gd name="connsiteX146" fmla="*/ 6759291 w 12192000"/>
              <a:gd name="connsiteY146" fmla="*/ 642944 h 6858000"/>
              <a:gd name="connsiteX147" fmla="*/ 6773171 w 12192000"/>
              <a:gd name="connsiteY147" fmla="*/ 638585 h 6858000"/>
              <a:gd name="connsiteX148" fmla="*/ 6847081 w 12192000"/>
              <a:gd name="connsiteY148" fmla="*/ 592423 h 6858000"/>
              <a:gd name="connsiteX149" fmla="*/ 6867977 w 12192000"/>
              <a:gd name="connsiteY149" fmla="*/ 579587 h 6858000"/>
              <a:gd name="connsiteX150" fmla="*/ 6882252 w 12192000"/>
              <a:gd name="connsiteY150" fmla="*/ 564199 h 6858000"/>
              <a:gd name="connsiteX151" fmla="*/ 6882345 w 12192000"/>
              <a:gd name="connsiteY151" fmla="*/ 556833 h 6858000"/>
              <a:gd name="connsiteX152" fmla="*/ 6893246 w 12192000"/>
              <a:gd name="connsiteY152" fmla="*/ 549076 h 6858000"/>
              <a:gd name="connsiteX153" fmla="*/ 6895376 w 12192000"/>
              <a:gd name="connsiteY153" fmla="*/ 546100 h 6858000"/>
              <a:gd name="connsiteX154" fmla="*/ 6908355 w 12192000"/>
              <a:gd name="connsiteY154" fmla="*/ 529959 h 6858000"/>
              <a:gd name="connsiteX155" fmla="*/ 6955205 w 12192000"/>
              <a:gd name="connsiteY155" fmla="*/ 518106 h 6858000"/>
              <a:gd name="connsiteX156" fmla="*/ 6997103 w 12192000"/>
              <a:gd name="connsiteY156" fmla="*/ 484925 h 6858000"/>
              <a:gd name="connsiteX157" fmla="*/ 7180241 w 12192000"/>
              <a:gd name="connsiteY157" fmla="*/ 374004 h 6858000"/>
              <a:gd name="connsiteX158" fmla="*/ 7262607 w 12192000"/>
              <a:gd name="connsiteY158" fmla="*/ 308748 h 6858000"/>
              <a:gd name="connsiteX159" fmla="*/ 7394976 w 12192000"/>
              <a:gd name="connsiteY159" fmla="*/ 273220 h 6858000"/>
              <a:gd name="connsiteX160" fmla="*/ 7524093 w 12192000"/>
              <a:gd name="connsiteY160" fmla="*/ 189883 h 6858000"/>
              <a:gd name="connsiteX161" fmla="*/ 7539273 w 12192000"/>
              <a:gd name="connsiteY161" fmla="*/ 191263 h 6858000"/>
              <a:gd name="connsiteX162" fmla="*/ 7554514 w 12192000"/>
              <a:gd name="connsiteY162" fmla="*/ 187916 h 6858000"/>
              <a:gd name="connsiteX163" fmla="*/ 7555825 w 12192000"/>
              <a:gd name="connsiteY163" fmla="*/ 186035 h 6858000"/>
              <a:gd name="connsiteX164" fmla="*/ 7571893 w 12192000"/>
              <a:gd name="connsiteY164" fmla="*/ 177778 h 6858000"/>
              <a:gd name="connsiteX165" fmla="*/ 7611243 w 12192000"/>
              <a:gd name="connsiteY165" fmla="*/ 167289 h 6858000"/>
              <a:gd name="connsiteX166" fmla="*/ 7614728 w 12192000"/>
              <a:gd name="connsiteY166" fmla="*/ 163681 h 6858000"/>
              <a:gd name="connsiteX167" fmla="*/ 7648567 w 12192000"/>
              <a:gd name="connsiteY167" fmla="*/ 149700 h 6858000"/>
              <a:gd name="connsiteX168" fmla="*/ 7656327 w 12192000"/>
              <a:gd name="connsiteY168" fmla="*/ 139639 h 6858000"/>
              <a:gd name="connsiteX169" fmla="*/ 7703021 w 12192000"/>
              <a:gd name="connsiteY169" fmla="*/ 78935 h 6858000"/>
              <a:gd name="connsiteX170" fmla="*/ 7738255 w 12192000"/>
              <a:gd name="connsiteY170" fmla="*/ 64237 h 6858000"/>
              <a:gd name="connsiteX171" fmla="*/ 7745133 w 12192000"/>
              <a:gd name="connsiteY171" fmla="*/ 60670 h 6858000"/>
              <a:gd name="connsiteX172" fmla="*/ 7745182 w 12192000"/>
              <a:gd name="connsiteY172" fmla="*/ 60346 h 6858000"/>
              <a:gd name="connsiteX173" fmla="*/ 7752264 w 12192000"/>
              <a:gd name="connsiteY173" fmla="*/ 56083 h 6858000"/>
              <a:gd name="connsiteX174" fmla="*/ 7799097 w 12192000"/>
              <a:gd name="connsiteY174" fmla="*/ 17440 h 6858000"/>
              <a:gd name="connsiteX175" fmla="*/ 7823887 w 12192000"/>
              <a:gd name="connsiteY175" fmla="*/ 4972 h 6858000"/>
              <a:gd name="connsiteX176" fmla="*/ 7829211 w 12192000"/>
              <a:gd name="connsiteY176" fmla="*/ 1 h 6858000"/>
              <a:gd name="connsiteX177" fmla="*/ 12192000 w 12192000"/>
              <a:gd name="connsiteY177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500785 w 12192000"/>
              <a:gd name="connsiteY5" fmla="*/ 6032773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350455 w 12192000"/>
              <a:gd name="connsiteY48" fmla="*/ 6617278 h 6858000"/>
              <a:gd name="connsiteX49" fmla="*/ 9267871 w 12192000"/>
              <a:gd name="connsiteY49" fmla="*/ 6660813 h 6858000"/>
              <a:gd name="connsiteX50" fmla="*/ 9189052 w 12192000"/>
              <a:gd name="connsiteY50" fmla="*/ 6688704 h 6858000"/>
              <a:gd name="connsiteX51" fmla="*/ 8987144 w 12192000"/>
              <a:gd name="connsiteY51" fmla="*/ 6750037 h 6858000"/>
              <a:gd name="connsiteX52" fmla="*/ 8891804 w 12192000"/>
              <a:gd name="connsiteY52" fmla="*/ 6735489 h 6858000"/>
              <a:gd name="connsiteX53" fmla="*/ 8845198 w 12192000"/>
              <a:gd name="connsiteY53" fmla="*/ 6764088 h 6858000"/>
              <a:gd name="connsiteX54" fmla="*/ 8818439 w 12192000"/>
              <a:gd name="connsiteY54" fmla="*/ 6773081 h 6858000"/>
              <a:gd name="connsiteX55" fmla="*/ 8799022 w 12192000"/>
              <a:gd name="connsiteY55" fmla="*/ 6788615 h 6858000"/>
              <a:gd name="connsiteX56" fmla="*/ 8755765 w 12192000"/>
              <a:gd name="connsiteY56" fmla="*/ 6808377 h 6858000"/>
              <a:gd name="connsiteX57" fmla="*/ 8636794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3836508 h 6858000"/>
              <a:gd name="connsiteX60" fmla="*/ 37207 w 12192000"/>
              <a:gd name="connsiteY60" fmla="*/ 3824491 h 6858000"/>
              <a:gd name="connsiteX61" fmla="*/ 90920 w 12192000"/>
              <a:gd name="connsiteY61" fmla="*/ 3789812 h 6858000"/>
              <a:gd name="connsiteX62" fmla="*/ 140932 w 12192000"/>
              <a:gd name="connsiteY62" fmla="*/ 3738163 h 6858000"/>
              <a:gd name="connsiteX63" fmla="*/ 236689 w 12192000"/>
              <a:gd name="connsiteY63" fmla="*/ 3681095 h 6858000"/>
              <a:gd name="connsiteX64" fmla="*/ 333479 w 12192000"/>
              <a:gd name="connsiteY64" fmla="*/ 3627276 h 6858000"/>
              <a:gd name="connsiteX65" fmla="*/ 369484 w 12192000"/>
              <a:gd name="connsiteY65" fmla="*/ 3609091 h 6858000"/>
              <a:gd name="connsiteX66" fmla="*/ 429423 w 12192000"/>
              <a:gd name="connsiteY66" fmla="*/ 3570939 h 6858000"/>
              <a:gd name="connsiteX67" fmla="*/ 469337 w 12192000"/>
              <a:gd name="connsiteY67" fmla="*/ 3546859 h 6858000"/>
              <a:gd name="connsiteX68" fmla="*/ 483952 w 12192000"/>
              <a:gd name="connsiteY68" fmla="*/ 3557464 h 6858000"/>
              <a:gd name="connsiteX69" fmla="*/ 522954 w 12192000"/>
              <a:gd name="connsiteY69" fmla="*/ 3539438 h 6858000"/>
              <a:gd name="connsiteX70" fmla="*/ 551997 w 12192000"/>
              <a:gd name="connsiteY70" fmla="*/ 3507842 h 6858000"/>
              <a:gd name="connsiteX71" fmla="*/ 596600 w 12192000"/>
              <a:gd name="connsiteY71" fmla="*/ 3480865 h 6858000"/>
              <a:gd name="connsiteX72" fmla="*/ 623158 w 12192000"/>
              <a:gd name="connsiteY72" fmla="*/ 3464594 h 6858000"/>
              <a:gd name="connsiteX73" fmla="*/ 702904 w 12192000"/>
              <a:gd name="connsiteY73" fmla="*/ 3431829 h 6858000"/>
              <a:gd name="connsiteX74" fmla="*/ 857212 w 12192000"/>
              <a:gd name="connsiteY74" fmla="*/ 3403321 h 6858000"/>
              <a:gd name="connsiteX75" fmla="*/ 898172 w 12192000"/>
              <a:gd name="connsiteY75" fmla="*/ 3386959 h 6858000"/>
              <a:gd name="connsiteX76" fmla="*/ 901751 w 12192000"/>
              <a:gd name="connsiteY76" fmla="*/ 3380555 h 6858000"/>
              <a:gd name="connsiteX77" fmla="*/ 967578 w 12192000"/>
              <a:gd name="connsiteY77" fmla="*/ 3373669 h 6858000"/>
              <a:gd name="connsiteX78" fmla="*/ 1045368 w 12192000"/>
              <a:gd name="connsiteY78" fmla="*/ 3331541 h 6858000"/>
              <a:gd name="connsiteX79" fmla="*/ 1101113 w 12192000"/>
              <a:gd name="connsiteY79" fmla="*/ 3294600 h 6858000"/>
              <a:gd name="connsiteX80" fmla="*/ 1133643 w 12192000"/>
              <a:gd name="connsiteY80" fmla="*/ 3276113 h 6858000"/>
              <a:gd name="connsiteX81" fmla="*/ 1155901 w 12192000"/>
              <a:gd name="connsiteY81" fmla="*/ 3260191 h 6858000"/>
              <a:gd name="connsiteX82" fmla="*/ 1220158 w 12192000"/>
              <a:gd name="connsiteY82" fmla="*/ 3232949 h 6858000"/>
              <a:gd name="connsiteX83" fmla="*/ 1278031 w 12192000"/>
              <a:gd name="connsiteY83" fmla="*/ 3213861 h 6858000"/>
              <a:gd name="connsiteX84" fmla="*/ 1289250 w 12192000"/>
              <a:gd name="connsiteY84" fmla="*/ 3207669 h 6858000"/>
              <a:gd name="connsiteX85" fmla="*/ 4904630 w 12192000"/>
              <a:gd name="connsiteY85" fmla="*/ 1350817 h 6858000"/>
              <a:gd name="connsiteX86" fmla="*/ 4910012 w 12192000"/>
              <a:gd name="connsiteY86" fmla="*/ 1347430 h 6858000"/>
              <a:gd name="connsiteX87" fmla="*/ 4924576 w 12192000"/>
              <a:gd name="connsiteY87" fmla="*/ 1351883 h 6858000"/>
              <a:gd name="connsiteX88" fmla="*/ 4940188 w 12192000"/>
              <a:gd name="connsiteY88" fmla="*/ 1351724 h 6858000"/>
              <a:gd name="connsiteX89" fmla="*/ 4941860 w 12192000"/>
              <a:gd name="connsiteY89" fmla="*/ 1350153 h 6858000"/>
              <a:gd name="connsiteX90" fmla="*/ 4959299 w 12192000"/>
              <a:gd name="connsiteY90" fmla="*/ 1345355 h 6858000"/>
              <a:gd name="connsiteX91" fmla="*/ 4975714 w 12192000"/>
              <a:gd name="connsiteY91" fmla="*/ 1345087 h 6858000"/>
              <a:gd name="connsiteX92" fmla="*/ 5040165 w 12192000"/>
              <a:gd name="connsiteY92" fmla="*/ 1333553 h 6858000"/>
              <a:gd name="connsiteX93" fmla="*/ 5049850 w 12192000"/>
              <a:gd name="connsiteY93" fmla="*/ 1325297 h 6858000"/>
              <a:gd name="connsiteX94" fmla="*/ 5068163 w 12192000"/>
              <a:gd name="connsiteY94" fmla="*/ 1314579 h 6858000"/>
              <a:gd name="connsiteX95" fmla="*/ 5108164 w 12192000"/>
              <a:gd name="connsiteY95" fmla="*/ 1275441 h 6858000"/>
              <a:gd name="connsiteX96" fmla="*/ 5145695 w 12192000"/>
              <a:gd name="connsiteY96" fmla="*/ 1268260 h 6858000"/>
              <a:gd name="connsiteX97" fmla="*/ 5153165 w 12192000"/>
              <a:gd name="connsiteY97" fmla="*/ 1266176 h 6858000"/>
              <a:gd name="connsiteX98" fmla="*/ 5153283 w 12192000"/>
              <a:gd name="connsiteY98" fmla="*/ 1265871 h 6858000"/>
              <a:gd name="connsiteX99" fmla="*/ 5161097 w 12192000"/>
              <a:gd name="connsiteY99" fmla="*/ 1263147 h 6858000"/>
              <a:gd name="connsiteX100" fmla="*/ 5166791 w 12192000"/>
              <a:gd name="connsiteY100" fmla="*/ 1262375 h 6858000"/>
              <a:gd name="connsiteX101" fmla="*/ 5181286 w 12192000"/>
              <a:gd name="connsiteY101" fmla="*/ 1258331 h 6858000"/>
              <a:gd name="connsiteX102" fmla="*/ 5186056 w 12192000"/>
              <a:gd name="connsiteY102" fmla="*/ 1255184 h 6858000"/>
              <a:gd name="connsiteX103" fmla="*/ 5187631 w 12192000"/>
              <a:gd name="connsiteY103" fmla="*/ 1251408 h 6858000"/>
              <a:gd name="connsiteX104" fmla="*/ 5188998 w 12192000"/>
              <a:gd name="connsiteY104" fmla="*/ 1251394 h 6858000"/>
              <a:gd name="connsiteX105" fmla="*/ 5214959 w 12192000"/>
              <a:gd name="connsiteY105" fmla="*/ 1234908 h 6858000"/>
              <a:gd name="connsiteX106" fmla="*/ 5274566 w 12192000"/>
              <a:gd name="connsiteY106" fmla="*/ 1207962 h 6858000"/>
              <a:gd name="connsiteX107" fmla="*/ 5309217 w 12192000"/>
              <a:gd name="connsiteY107" fmla="*/ 1196595 h 6858000"/>
              <a:gd name="connsiteX108" fmla="*/ 5403571 w 12192000"/>
              <a:gd name="connsiteY108" fmla="*/ 1161012 h 6858000"/>
              <a:gd name="connsiteX109" fmla="*/ 5497846 w 12192000"/>
              <a:gd name="connsiteY109" fmla="*/ 1121918 h 6858000"/>
              <a:gd name="connsiteX110" fmla="*/ 5542531 w 12192000"/>
              <a:gd name="connsiteY110" fmla="*/ 1083441 h 6858000"/>
              <a:gd name="connsiteX111" fmla="*/ 5547922 w 12192000"/>
              <a:gd name="connsiteY111" fmla="*/ 1081158 h 6858000"/>
              <a:gd name="connsiteX112" fmla="*/ 5562240 w 12192000"/>
              <a:gd name="connsiteY112" fmla="*/ 1079976 h 6858000"/>
              <a:gd name="connsiteX113" fmla="*/ 5567557 w 12192000"/>
              <a:gd name="connsiteY113" fmla="*/ 1080365 h 6858000"/>
              <a:gd name="connsiteX114" fmla="*/ 5575481 w 12192000"/>
              <a:gd name="connsiteY114" fmla="*/ 1079159 h 6858000"/>
              <a:gd name="connsiteX115" fmla="*/ 5575697 w 12192000"/>
              <a:gd name="connsiteY115" fmla="*/ 1078866 h 6858000"/>
              <a:gd name="connsiteX116" fmla="*/ 5583080 w 12192000"/>
              <a:gd name="connsiteY116" fmla="*/ 1078256 h 6858000"/>
              <a:gd name="connsiteX117" fmla="*/ 5668891 w 12192000"/>
              <a:gd name="connsiteY117" fmla="*/ 1046185 h 6858000"/>
              <a:gd name="connsiteX118" fmla="*/ 5689077 w 12192000"/>
              <a:gd name="connsiteY118" fmla="*/ 1038844 h 6858000"/>
              <a:gd name="connsiteX119" fmla="*/ 5699968 w 12192000"/>
              <a:gd name="connsiteY119" fmla="*/ 1033504 h 6858000"/>
              <a:gd name="connsiteX120" fmla="*/ 5761971 w 12192000"/>
              <a:gd name="connsiteY120" fmla="*/ 1033734 h 6858000"/>
              <a:gd name="connsiteX121" fmla="*/ 5773540 w 12192000"/>
              <a:gd name="connsiteY121" fmla="*/ 1033856 h 6858000"/>
              <a:gd name="connsiteX122" fmla="*/ 5776570 w 12192000"/>
              <a:gd name="connsiteY122" fmla="*/ 1036895 h 6858000"/>
              <a:gd name="connsiteX123" fmla="*/ 5793773 w 12192000"/>
              <a:gd name="connsiteY123" fmla="*/ 1035545 h 6858000"/>
              <a:gd name="connsiteX124" fmla="*/ 5795838 w 12192000"/>
              <a:gd name="connsiteY124" fmla="*/ 1034257 h 6858000"/>
              <a:gd name="connsiteX125" fmla="*/ 5809690 w 12192000"/>
              <a:gd name="connsiteY125" fmla="*/ 1037362 h 6858000"/>
              <a:gd name="connsiteX126" fmla="*/ 5863754 w 12192000"/>
              <a:gd name="connsiteY126" fmla="*/ 1040299 h 6858000"/>
              <a:gd name="connsiteX127" fmla="*/ 5968435 w 12192000"/>
              <a:gd name="connsiteY127" fmla="*/ 1017636 h 6858000"/>
              <a:gd name="connsiteX128" fmla="*/ 6068454 w 12192000"/>
              <a:gd name="connsiteY128" fmla="*/ 1009716 h 6858000"/>
              <a:gd name="connsiteX129" fmla="*/ 6139102 w 12192000"/>
              <a:gd name="connsiteY129" fmla="*/ 984167 h 6858000"/>
              <a:gd name="connsiteX130" fmla="*/ 6186599 w 12192000"/>
              <a:gd name="connsiteY130" fmla="*/ 961678 h 6858000"/>
              <a:gd name="connsiteX131" fmla="*/ 6274484 w 12192000"/>
              <a:gd name="connsiteY131" fmla="*/ 939094 h 6858000"/>
              <a:gd name="connsiteX132" fmla="*/ 6371752 w 12192000"/>
              <a:gd name="connsiteY132" fmla="*/ 918398 h 6858000"/>
              <a:gd name="connsiteX133" fmla="*/ 6457059 w 12192000"/>
              <a:gd name="connsiteY133" fmla="*/ 864371 h 6858000"/>
              <a:gd name="connsiteX134" fmla="*/ 6523536 w 12192000"/>
              <a:gd name="connsiteY134" fmla="*/ 826802 h 6858000"/>
              <a:gd name="connsiteX135" fmla="*/ 6533184 w 12192000"/>
              <a:gd name="connsiteY135" fmla="*/ 810331 h 6858000"/>
              <a:gd name="connsiteX136" fmla="*/ 6539300 w 12192000"/>
              <a:gd name="connsiteY136" fmla="*/ 805698 h 6858000"/>
              <a:gd name="connsiteX137" fmla="*/ 6557245 w 12192000"/>
              <a:gd name="connsiteY137" fmla="*/ 787962 h 6858000"/>
              <a:gd name="connsiteX138" fmla="*/ 6568035 w 12192000"/>
              <a:gd name="connsiteY138" fmla="*/ 778358 h 6858000"/>
              <a:gd name="connsiteX139" fmla="*/ 6572515 w 12192000"/>
              <a:gd name="connsiteY139" fmla="*/ 774739 h 6858000"/>
              <a:gd name="connsiteX140" fmla="*/ 6586060 w 12192000"/>
              <a:gd name="connsiteY140" fmla="*/ 770792 h 6858000"/>
              <a:gd name="connsiteX141" fmla="*/ 6614545 w 12192000"/>
              <a:gd name="connsiteY141" fmla="*/ 750306 h 6858000"/>
              <a:gd name="connsiteX142" fmla="*/ 6614604 w 12192000"/>
              <a:gd name="connsiteY142" fmla="*/ 743760 h 6858000"/>
              <a:gd name="connsiteX143" fmla="*/ 6635866 w 12192000"/>
              <a:gd name="connsiteY143" fmla="*/ 726010 h 6858000"/>
              <a:gd name="connsiteX144" fmla="*/ 6663187 w 12192000"/>
              <a:gd name="connsiteY144" fmla="*/ 705380 h 6858000"/>
              <a:gd name="connsiteX145" fmla="*/ 6722323 w 12192000"/>
              <a:gd name="connsiteY145" fmla="*/ 671648 h 6858000"/>
              <a:gd name="connsiteX146" fmla="*/ 6759291 w 12192000"/>
              <a:gd name="connsiteY146" fmla="*/ 642944 h 6858000"/>
              <a:gd name="connsiteX147" fmla="*/ 6773171 w 12192000"/>
              <a:gd name="connsiteY147" fmla="*/ 638585 h 6858000"/>
              <a:gd name="connsiteX148" fmla="*/ 6847081 w 12192000"/>
              <a:gd name="connsiteY148" fmla="*/ 592423 h 6858000"/>
              <a:gd name="connsiteX149" fmla="*/ 6867977 w 12192000"/>
              <a:gd name="connsiteY149" fmla="*/ 579587 h 6858000"/>
              <a:gd name="connsiteX150" fmla="*/ 6882252 w 12192000"/>
              <a:gd name="connsiteY150" fmla="*/ 564199 h 6858000"/>
              <a:gd name="connsiteX151" fmla="*/ 6882345 w 12192000"/>
              <a:gd name="connsiteY151" fmla="*/ 556833 h 6858000"/>
              <a:gd name="connsiteX152" fmla="*/ 6893246 w 12192000"/>
              <a:gd name="connsiteY152" fmla="*/ 549076 h 6858000"/>
              <a:gd name="connsiteX153" fmla="*/ 6895376 w 12192000"/>
              <a:gd name="connsiteY153" fmla="*/ 546100 h 6858000"/>
              <a:gd name="connsiteX154" fmla="*/ 6908355 w 12192000"/>
              <a:gd name="connsiteY154" fmla="*/ 529959 h 6858000"/>
              <a:gd name="connsiteX155" fmla="*/ 6955205 w 12192000"/>
              <a:gd name="connsiteY155" fmla="*/ 518106 h 6858000"/>
              <a:gd name="connsiteX156" fmla="*/ 6997103 w 12192000"/>
              <a:gd name="connsiteY156" fmla="*/ 484925 h 6858000"/>
              <a:gd name="connsiteX157" fmla="*/ 7180241 w 12192000"/>
              <a:gd name="connsiteY157" fmla="*/ 374004 h 6858000"/>
              <a:gd name="connsiteX158" fmla="*/ 7262607 w 12192000"/>
              <a:gd name="connsiteY158" fmla="*/ 308748 h 6858000"/>
              <a:gd name="connsiteX159" fmla="*/ 7394976 w 12192000"/>
              <a:gd name="connsiteY159" fmla="*/ 273220 h 6858000"/>
              <a:gd name="connsiteX160" fmla="*/ 7524093 w 12192000"/>
              <a:gd name="connsiteY160" fmla="*/ 189883 h 6858000"/>
              <a:gd name="connsiteX161" fmla="*/ 7539273 w 12192000"/>
              <a:gd name="connsiteY161" fmla="*/ 191263 h 6858000"/>
              <a:gd name="connsiteX162" fmla="*/ 7554514 w 12192000"/>
              <a:gd name="connsiteY162" fmla="*/ 187916 h 6858000"/>
              <a:gd name="connsiteX163" fmla="*/ 7555825 w 12192000"/>
              <a:gd name="connsiteY163" fmla="*/ 186035 h 6858000"/>
              <a:gd name="connsiteX164" fmla="*/ 7571893 w 12192000"/>
              <a:gd name="connsiteY164" fmla="*/ 177778 h 6858000"/>
              <a:gd name="connsiteX165" fmla="*/ 7611243 w 12192000"/>
              <a:gd name="connsiteY165" fmla="*/ 167289 h 6858000"/>
              <a:gd name="connsiteX166" fmla="*/ 7614728 w 12192000"/>
              <a:gd name="connsiteY166" fmla="*/ 163681 h 6858000"/>
              <a:gd name="connsiteX167" fmla="*/ 7648567 w 12192000"/>
              <a:gd name="connsiteY167" fmla="*/ 149700 h 6858000"/>
              <a:gd name="connsiteX168" fmla="*/ 7656327 w 12192000"/>
              <a:gd name="connsiteY168" fmla="*/ 139639 h 6858000"/>
              <a:gd name="connsiteX169" fmla="*/ 7703021 w 12192000"/>
              <a:gd name="connsiteY169" fmla="*/ 78935 h 6858000"/>
              <a:gd name="connsiteX170" fmla="*/ 7738255 w 12192000"/>
              <a:gd name="connsiteY170" fmla="*/ 64237 h 6858000"/>
              <a:gd name="connsiteX171" fmla="*/ 7745133 w 12192000"/>
              <a:gd name="connsiteY171" fmla="*/ 60670 h 6858000"/>
              <a:gd name="connsiteX172" fmla="*/ 7745182 w 12192000"/>
              <a:gd name="connsiteY172" fmla="*/ 60346 h 6858000"/>
              <a:gd name="connsiteX173" fmla="*/ 7752264 w 12192000"/>
              <a:gd name="connsiteY173" fmla="*/ 56083 h 6858000"/>
              <a:gd name="connsiteX174" fmla="*/ 7799097 w 12192000"/>
              <a:gd name="connsiteY174" fmla="*/ 17440 h 6858000"/>
              <a:gd name="connsiteX175" fmla="*/ 7823887 w 12192000"/>
              <a:gd name="connsiteY175" fmla="*/ 4972 h 6858000"/>
              <a:gd name="connsiteX176" fmla="*/ 7829211 w 12192000"/>
              <a:gd name="connsiteY176" fmla="*/ 1 h 6858000"/>
              <a:gd name="connsiteX177" fmla="*/ 12192000 w 12192000"/>
              <a:gd name="connsiteY177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500785 w 12192000"/>
              <a:gd name="connsiteY5" fmla="*/ 6032773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89960 w 12192000"/>
              <a:gd name="connsiteY47" fmla="*/ 6582306 h 6858000"/>
              <a:gd name="connsiteX48" fmla="*/ 9267871 w 12192000"/>
              <a:gd name="connsiteY48" fmla="*/ 6660813 h 6858000"/>
              <a:gd name="connsiteX49" fmla="*/ 9189052 w 12192000"/>
              <a:gd name="connsiteY49" fmla="*/ 6688704 h 6858000"/>
              <a:gd name="connsiteX50" fmla="*/ 8987144 w 12192000"/>
              <a:gd name="connsiteY50" fmla="*/ 6750037 h 6858000"/>
              <a:gd name="connsiteX51" fmla="*/ 8891804 w 12192000"/>
              <a:gd name="connsiteY51" fmla="*/ 6735489 h 6858000"/>
              <a:gd name="connsiteX52" fmla="*/ 8845198 w 12192000"/>
              <a:gd name="connsiteY52" fmla="*/ 6764088 h 6858000"/>
              <a:gd name="connsiteX53" fmla="*/ 8818439 w 12192000"/>
              <a:gd name="connsiteY53" fmla="*/ 6773081 h 6858000"/>
              <a:gd name="connsiteX54" fmla="*/ 8799022 w 12192000"/>
              <a:gd name="connsiteY54" fmla="*/ 6788615 h 6858000"/>
              <a:gd name="connsiteX55" fmla="*/ 8755765 w 12192000"/>
              <a:gd name="connsiteY55" fmla="*/ 6808377 h 6858000"/>
              <a:gd name="connsiteX56" fmla="*/ 8636794 w 12192000"/>
              <a:gd name="connsiteY56" fmla="*/ 6858000 h 6858000"/>
              <a:gd name="connsiteX57" fmla="*/ 0 w 12192000"/>
              <a:gd name="connsiteY57" fmla="*/ 6858000 h 6858000"/>
              <a:gd name="connsiteX58" fmla="*/ 0 w 12192000"/>
              <a:gd name="connsiteY58" fmla="*/ 3836508 h 6858000"/>
              <a:gd name="connsiteX59" fmla="*/ 37207 w 12192000"/>
              <a:gd name="connsiteY59" fmla="*/ 3824491 h 6858000"/>
              <a:gd name="connsiteX60" fmla="*/ 90920 w 12192000"/>
              <a:gd name="connsiteY60" fmla="*/ 3789812 h 6858000"/>
              <a:gd name="connsiteX61" fmla="*/ 140932 w 12192000"/>
              <a:gd name="connsiteY61" fmla="*/ 3738163 h 6858000"/>
              <a:gd name="connsiteX62" fmla="*/ 236689 w 12192000"/>
              <a:gd name="connsiteY62" fmla="*/ 3681095 h 6858000"/>
              <a:gd name="connsiteX63" fmla="*/ 333479 w 12192000"/>
              <a:gd name="connsiteY63" fmla="*/ 3627276 h 6858000"/>
              <a:gd name="connsiteX64" fmla="*/ 369484 w 12192000"/>
              <a:gd name="connsiteY64" fmla="*/ 3609091 h 6858000"/>
              <a:gd name="connsiteX65" fmla="*/ 429423 w 12192000"/>
              <a:gd name="connsiteY65" fmla="*/ 3570939 h 6858000"/>
              <a:gd name="connsiteX66" fmla="*/ 469337 w 12192000"/>
              <a:gd name="connsiteY66" fmla="*/ 3546859 h 6858000"/>
              <a:gd name="connsiteX67" fmla="*/ 483952 w 12192000"/>
              <a:gd name="connsiteY67" fmla="*/ 3557464 h 6858000"/>
              <a:gd name="connsiteX68" fmla="*/ 522954 w 12192000"/>
              <a:gd name="connsiteY68" fmla="*/ 3539438 h 6858000"/>
              <a:gd name="connsiteX69" fmla="*/ 551997 w 12192000"/>
              <a:gd name="connsiteY69" fmla="*/ 3507842 h 6858000"/>
              <a:gd name="connsiteX70" fmla="*/ 596600 w 12192000"/>
              <a:gd name="connsiteY70" fmla="*/ 3480865 h 6858000"/>
              <a:gd name="connsiteX71" fmla="*/ 623158 w 12192000"/>
              <a:gd name="connsiteY71" fmla="*/ 3464594 h 6858000"/>
              <a:gd name="connsiteX72" fmla="*/ 702904 w 12192000"/>
              <a:gd name="connsiteY72" fmla="*/ 3431829 h 6858000"/>
              <a:gd name="connsiteX73" fmla="*/ 857212 w 12192000"/>
              <a:gd name="connsiteY73" fmla="*/ 3403321 h 6858000"/>
              <a:gd name="connsiteX74" fmla="*/ 898172 w 12192000"/>
              <a:gd name="connsiteY74" fmla="*/ 3386959 h 6858000"/>
              <a:gd name="connsiteX75" fmla="*/ 901751 w 12192000"/>
              <a:gd name="connsiteY75" fmla="*/ 3380555 h 6858000"/>
              <a:gd name="connsiteX76" fmla="*/ 967578 w 12192000"/>
              <a:gd name="connsiteY76" fmla="*/ 3373669 h 6858000"/>
              <a:gd name="connsiteX77" fmla="*/ 1045368 w 12192000"/>
              <a:gd name="connsiteY77" fmla="*/ 3331541 h 6858000"/>
              <a:gd name="connsiteX78" fmla="*/ 1101113 w 12192000"/>
              <a:gd name="connsiteY78" fmla="*/ 3294600 h 6858000"/>
              <a:gd name="connsiteX79" fmla="*/ 1133643 w 12192000"/>
              <a:gd name="connsiteY79" fmla="*/ 3276113 h 6858000"/>
              <a:gd name="connsiteX80" fmla="*/ 1155901 w 12192000"/>
              <a:gd name="connsiteY80" fmla="*/ 3260191 h 6858000"/>
              <a:gd name="connsiteX81" fmla="*/ 1220158 w 12192000"/>
              <a:gd name="connsiteY81" fmla="*/ 3232949 h 6858000"/>
              <a:gd name="connsiteX82" fmla="*/ 1278031 w 12192000"/>
              <a:gd name="connsiteY82" fmla="*/ 3213861 h 6858000"/>
              <a:gd name="connsiteX83" fmla="*/ 1289250 w 12192000"/>
              <a:gd name="connsiteY83" fmla="*/ 3207669 h 6858000"/>
              <a:gd name="connsiteX84" fmla="*/ 4904630 w 12192000"/>
              <a:gd name="connsiteY84" fmla="*/ 1350817 h 6858000"/>
              <a:gd name="connsiteX85" fmla="*/ 4910012 w 12192000"/>
              <a:gd name="connsiteY85" fmla="*/ 1347430 h 6858000"/>
              <a:gd name="connsiteX86" fmla="*/ 4924576 w 12192000"/>
              <a:gd name="connsiteY86" fmla="*/ 1351883 h 6858000"/>
              <a:gd name="connsiteX87" fmla="*/ 4940188 w 12192000"/>
              <a:gd name="connsiteY87" fmla="*/ 1351724 h 6858000"/>
              <a:gd name="connsiteX88" fmla="*/ 4941860 w 12192000"/>
              <a:gd name="connsiteY88" fmla="*/ 1350153 h 6858000"/>
              <a:gd name="connsiteX89" fmla="*/ 4959299 w 12192000"/>
              <a:gd name="connsiteY89" fmla="*/ 1345355 h 6858000"/>
              <a:gd name="connsiteX90" fmla="*/ 4975714 w 12192000"/>
              <a:gd name="connsiteY90" fmla="*/ 1345087 h 6858000"/>
              <a:gd name="connsiteX91" fmla="*/ 5040165 w 12192000"/>
              <a:gd name="connsiteY91" fmla="*/ 1333553 h 6858000"/>
              <a:gd name="connsiteX92" fmla="*/ 5049850 w 12192000"/>
              <a:gd name="connsiteY92" fmla="*/ 1325297 h 6858000"/>
              <a:gd name="connsiteX93" fmla="*/ 5068163 w 12192000"/>
              <a:gd name="connsiteY93" fmla="*/ 1314579 h 6858000"/>
              <a:gd name="connsiteX94" fmla="*/ 5108164 w 12192000"/>
              <a:gd name="connsiteY94" fmla="*/ 1275441 h 6858000"/>
              <a:gd name="connsiteX95" fmla="*/ 5145695 w 12192000"/>
              <a:gd name="connsiteY95" fmla="*/ 1268260 h 6858000"/>
              <a:gd name="connsiteX96" fmla="*/ 5153165 w 12192000"/>
              <a:gd name="connsiteY96" fmla="*/ 1266176 h 6858000"/>
              <a:gd name="connsiteX97" fmla="*/ 5153283 w 12192000"/>
              <a:gd name="connsiteY97" fmla="*/ 1265871 h 6858000"/>
              <a:gd name="connsiteX98" fmla="*/ 5161097 w 12192000"/>
              <a:gd name="connsiteY98" fmla="*/ 1263147 h 6858000"/>
              <a:gd name="connsiteX99" fmla="*/ 5166791 w 12192000"/>
              <a:gd name="connsiteY99" fmla="*/ 1262375 h 6858000"/>
              <a:gd name="connsiteX100" fmla="*/ 5181286 w 12192000"/>
              <a:gd name="connsiteY100" fmla="*/ 1258331 h 6858000"/>
              <a:gd name="connsiteX101" fmla="*/ 5186056 w 12192000"/>
              <a:gd name="connsiteY101" fmla="*/ 1255184 h 6858000"/>
              <a:gd name="connsiteX102" fmla="*/ 5187631 w 12192000"/>
              <a:gd name="connsiteY102" fmla="*/ 1251408 h 6858000"/>
              <a:gd name="connsiteX103" fmla="*/ 5188998 w 12192000"/>
              <a:gd name="connsiteY103" fmla="*/ 1251394 h 6858000"/>
              <a:gd name="connsiteX104" fmla="*/ 5214959 w 12192000"/>
              <a:gd name="connsiteY104" fmla="*/ 1234908 h 6858000"/>
              <a:gd name="connsiteX105" fmla="*/ 5274566 w 12192000"/>
              <a:gd name="connsiteY105" fmla="*/ 1207962 h 6858000"/>
              <a:gd name="connsiteX106" fmla="*/ 5309217 w 12192000"/>
              <a:gd name="connsiteY106" fmla="*/ 1196595 h 6858000"/>
              <a:gd name="connsiteX107" fmla="*/ 5403571 w 12192000"/>
              <a:gd name="connsiteY107" fmla="*/ 1161012 h 6858000"/>
              <a:gd name="connsiteX108" fmla="*/ 5497846 w 12192000"/>
              <a:gd name="connsiteY108" fmla="*/ 1121918 h 6858000"/>
              <a:gd name="connsiteX109" fmla="*/ 5542531 w 12192000"/>
              <a:gd name="connsiteY109" fmla="*/ 1083441 h 6858000"/>
              <a:gd name="connsiteX110" fmla="*/ 5547922 w 12192000"/>
              <a:gd name="connsiteY110" fmla="*/ 1081158 h 6858000"/>
              <a:gd name="connsiteX111" fmla="*/ 5562240 w 12192000"/>
              <a:gd name="connsiteY111" fmla="*/ 1079976 h 6858000"/>
              <a:gd name="connsiteX112" fmla="*/ 5567557 w 12192000"/>
              <a:gd name="connsiteY112" fmla="*/ 1080365 h 6858000"/>
              <a:gd name="connsiteX113" fmla="*/ 5575481 w 12192000"/>
              <a:gd name="connsiteY113" fmla="*/ 1079159 h 6858000"/>
              <a:gd name="connsiteX114" fmla="*/ 5575697 w 12192000"/>
              <a:gd name="connsiteY114" fmla="*/ 1078866 h 6858000"/>
              <a:gd name="connsiteX115" fmla="*/ 5583080 w 12192000"/>
              <a:gd name="connsiteY115" fmla="*/ 1078256 h 6858000"/>
              <a:gd name="connsiteX116" fmla="*/ 5668891 w 12192000"/>
              <a:gd name="connsiteY116" fmla="*/ 1046185 h 6858000"/>
              <a:gd name="connsiteX117" fmla="*/ 5689077 w 12192000"/>
              <a:gd name="connsiteY117" fmla="*/ 1038844 h 6858000"/>
              <a:gd name="connsiteX118" fmla="*/ 5699968 w 12192000"/>
              <a:gd name="connsiteY118" fmla="*/ 1033504 h 6858000"/>
              <a:gd name="connsiteX119" fmla="*/ 5761971 w 12192000"/>
              <a:gd name="connsiteY119" fmla="*/ 1033734 h 6858000"/>
              <a:gd name="connsiteX120" fmla="*/ 5773540 w 12192000"/>
              <a:gd name="connsiteY120" fmla="*/ 1033856 h 6858000"/>
              <a:gd name="connsiteX121" fmla="*/ 5776570 w 12192000"/>
              <a:gd name="connsiteY121" fmla="*/ 1036895 h 6858000"/>
              <a:gd name="connsiteX122" fmla="*/ 5793773 w 12192000"/>
              <a:gd name="connsiteY122" fmla="*/ 1035545 h 6858000"/>
              <a:gd name="connsiteX123" fmla="*/ 5795838 w 12192000"/>
              <a:gd name="connsiteY123" fmla="*/ 1034257 h 6858000"/>
              <a:gd name="connsiteX124" fmla="*/ 5809690 w 12192000"/>
              <a:gd name="connsiteY124" fmla="*/ 1037362 h 6858000"/>
              <a:gd name="connsiteX125" fmla="*/ 5863754 w 12192000"/>
              <a:gd name="connsiteY125" fmla="*/ 1040299 h 6858000"/>
              <a:gd name="connsiteX126" fmla="*/ 5968435 w 12192000"/>
              <a:gd name="connsiteY126" fmla="*/ 1017636 h 6858000"/>
              <a:gd name="connsiteX127" fmla="*/ 6068454 w 12192000"/>
              <a:gd name="connsiteY127" fmla="*/ 1009716 h 6858000"/>
              <a:gd name="connsiteX128" fmla="*/ 6139102 w 12192000"/>
              <a:gd name="connsiteY128" fmla="*/ 984167 h 6858000"/>
              <a:gd name="connsiteX129" fmla="*/ 6186599 w 12192000"/>
              <a:gd name="connsiteY129" fmla="*/ 961678 h 6858000"/>
              <a:gd name="connsiteX130" fmla="*/ 6274484 w 12192000"/>
              <a:gd name="connsiteY130" fmla="*/ 939094 h 6858000"/>
              <a:gd name="connsiteX131" fmla="*/ 6371752 w 12192000"/>
              <a:gd name="connsiteY131" fmla="*/ 918398 h 6858000"/>
              <a:gd name="connsiteX132" fmla="*/ 6457059 w 12192000"/>
              <a:gd name="connsiteY132" fmla="*/ 864371 h 6858000"/>
              <a:gd name="connsiteX133" fmla="*/ 6523536 w 12192000"/>
              <a:gd name="connsiteY133" fmla="*/ 826802 h 6858000"/>
              <a:gd name="connsiteX134" fmla="*/ 6533184 w 12192000"/>
              <a:gd name="connsiteY134" fmla="*/ 810331 h 6858000"/>
              <a:gd name="connsiteX135" fmla="*/ 6539300 w 12192000"/>
              <a:gd name="connsiteY135" fmla="*/ 805698 h 6858000"/>
              <a:gd name="connsiteX136" fmla="*/ 6557245 w 12192000"/>
              <a:gd name="connsiteY136" fmla="*/ 787962 h 6858000"/>
              <a:gd name="connsiteX137" fmla="*/ 6568035 w 12192000"/>
              <a:gd name="connsiteY137" fmla="*/ 778358 h 6858000"/>
              <a:gd name="connsiteX138" fmla="*/ 6572515 w 12192000"/>
              <a:gd name="connsiteY138" fmla="*/ 774739 h 6858000"/>
              <a:gd name="connsiteX139" fmla="*/ 6586060 w 12192000"/>
              <a:gd name="connsiteY139" fmla="*/ 770792 h 6858000"/>
              <a:gd name="connsiteX140" fmla="*/ 6614545 w 12192000"/>
              <a:gd name="connsiteY140" fmla="*/ 750306 h 6858000"/>
              <a:gd name="connsiteX141" fmla="*/ 6614604 w 12192000"/>
              <a:gd name="connsiteY141" fmla="*/ 743760 h 6858000"/>
              <a:gd name="connsiteX142" fmla="*/ 6635866 w 12192000"/>
              <a:gd name="connsiteY142" fmla="*/ 726010 h 6858000"/>
              <a:gd name="connsiteX143" fmla="*/ 6663187 w 12192000"/>
              <a:gd name="connsiteY143" fmla="*/ 705380 h 6858000"/>
              <a:gd name="connsiteX144" fmla="*/ 6722323 w 12192000"/>
              <a:gd name="connsiteY144" fmla="*/ 671648 h 6858000"/>
              <a:gd name="connsiteX145" fmla="*/ 6759291 w 12192000"/>
              <a:gd name="connsiteY145" fmla="*/ 642944 h 6858000"/>
              <a:gd name="connsiteX146" fmla="*/ 6773171 w 12192000"/>
              <a:gd name="connsiteY146" fmla="*/ 638585 h 6858000"/>
              <a:gd name="connsiteX147" fmla="*/ 6847081 w 12192000"/>
              <a:gd name="connsiteY147" fmla="*/ 592423 h 6858000"/>
              <a:gd name="connsiteX148" fmla="*/ 6867977 w 12192000"/>
              <a:gd name="connsiteY148" fmla="*/ 579587 h 6858000"/>
              <a:gd name="connsiteX149" fmla="*/ 6882252 w 12192000"/>
              <a:gd name="connsiteY149" fmla="*/ 564199 h 6858000"/>
              <a:gd name="connsiteX150" fmla="*/ 6882345 w 12192000"/>
              <a:gd name="connsiteY150" fmla="*/ 556833 h 6858000"/>
              <a:gd name="connsiteX151" fmla="*/ 6893246 w 12192000"/>
              <a:gd name="connsiteY151" fmla="*/ 549076 h 6858000"/>
              <a:gd name="connsiteX152" fmla="*/ 6895376 w 12192000"/>
              <a:gd name="connsiteY152" fmla="*/ 546100 h 6858000"/>
              <a:gd name="connsiteX153" fmla="*/ 6908355 w 12192000"/>
              <a:gd name="connsiteY153" fmla="*/ 529959 h 6858000"/>
              <a:gd name="connsiteX154" fmla="*/ 6955205 w 12192000"/>
              <a:gd name="connsiteY154" fmla="*/ 518106 h 6858000"/>
              <a:gd name="connsiteX155" fmla="*/ 6997103 w 12192000"/>
              <a:gd name="connsiteY155" fmla="*/ 484925 h 6858000"/>
              <a:gd name="connsiteX156" fmla="*/ 7180241 w 12192000"/>
              <a:gd name="connsiteY156" fmla="*/ 374004 h 6858000"/>
              <a:gd name="connsiteX157" fmla="*/ 7262607 w 12192000"/>
              <a:gd name="connsiteY157" fmla="*/ 308748 h 6858000"/>
              <a:gd name="connsiteX158" fmla="*/ 7394976 w 12192000"/>
              <a:gd name="connsiteY158" fmla="*/ 273220 h 6858000"/>
              <a:gd name="connsiteX159" fmla="*/ 7524093 w 12192000"/>
              <a:gd name="connsiteY159" fmla="*/ 189883 h 6858000"/>
              <a:gd name="connsiteX160" fmla="*/ 7539273 w 12192000"/>
              <a:gd name="connsiteY160" fmla="*/ 191263 h 6858000"/>
              <a:gd name="connsiteX161" fmla="*/ 7554514 w 12192000"/>
              <a:gd name="connsiteY161" fmla="*/ 187916 h 6858000"/>
              <a:gd name="connsiteX162" fmla="*/ 7555825 w 12192000"/>
              <a:gd name="connsiteY162" fmla="*/ 186035 h 6858000"/>
              <a:gd name="connsiteX163" fmla="*/ 7571893 w 12192000"/>
              <a:gd name="connsiteY163" fmla="*/ 177778 h 6858000"/>
              <a:gd name="connsiteX164" fmla="*/ 7611243 w 12192000"/>
              <a:gd name="connsiteY164" fmla="*/ 167289 h 6858000"/>
              <a:gd name="connsiteX165" fmla="*/ 7614728 w 12192000"/>
              <a:gd name="connsiteY165" fmla="*/ 163681 h 6858000"/>
              <a:gd name="connsiteX166" fmla="*/ 7648567 w 12192000"/>
              <a:gd name="connsiteY166" fmla="*/ 149700 h 6858000"/>
              <a:gd name="connsiteX167" fmla="*/ 7656327 w 12192000"/>
              <a:gd name="connsiteY167" fmla="*/ 139639 h 6858000"/>
              <a:gd name="connsiteX168" fmla="*/ 7703021 w 12192000"/>
              <a:gd name="connsiteY168" fmla="*/ 78935 h 6858000"/>
              <a:gd name="connsiteX169" fmla="*/ 7738255 w 12192000"/>
              <a:gd name="connsiteY169" fmla="*/ 64237 h 6858000"/>
              <a:gd name="connsiteX170" fmla="*/ 7745133 w 12192000"/>
              <a:gd name="connsiteY170" fmla="*/ 60670 h 6858000"/>
              <a:gd name="connsiteX171" fmla="*/ 7745182 w 12192000"/>
              <a:gd name="connsiteY171" fmla="*/ 60346 h 6858000"/>
              <a:gd name="connsiteX172" fmla="*/ 7752264 w 12192000"/>
              <a:gd name="connsiteY172" fmla="*/ 56083 h 6858000"/>
              <a:gd name="connsiteX173" fmla="*/ 7799097 w 12192000"/>
              <a:gd name="connsiteY173" fmla="*/ 17440 h 6858000"/>
              <a:gd name="connsiteX174" fmla="*/ 7823887 w 12192000"/>
              <a:gd name="connsiteY174" fmla="*/ 4972 h 6858000"/>
              <a:gd name="connsiteX175" fmla="*/ 7829211 w 12192000"/>
              <a:gd name="connsiteY175" fmla="*/ 1 h 6858000"/>
              <a:gd name="connsiteX176" fmla="*/ 12192000 w 12192000"/>
              <a:gd name="connsiteY176" fmla="*/ 0 h 6858000"/>
              <a:gd name="connsiteX0" fmla="*/ 12192000 w 12192000"/>
              <a:gd name="connsiteY0" fmla="*/ 0 h 6858000"/>
              <a:gd name="connsiteX1" fmla="*/ 12192000 w 12192000"/>
              <a:gd name="connsiteY1" fmla="*/ 5977307 h 6858000"/>
              <a:gd name="connsiteX2" fmla="*/ 12103811 w 12192000"/>
              <a:gd name="connsiteY2" fmla="*/ 5978821 h 6858000"/>
              <a:gd name="connsiteX3" fmla="*/ 11908305 w 12192000"/>
              <a:gd name="connsiteY3" fmla="*/ 5980779 h 6858000"/>
              <a:gd name="connsiteX4" fmla="*/ 11688765 w 12192000"/>
              <a:gd name="connsiteY4" fmla="*/ 5994697 h 6858000"/>
              <a:gd name="connsiteX5" fmla="*/ 11500785 w 12192000"/>
              <a:gd name="connsiteY5" fmla="*/ 6032773 h 6858000"/>
              <a:gd name="connsiteX6" fmla="*/ 11326407 w 12192000"/>
              <a:gd name="connsiteY6" fmla="*/ 6047272 h 6858000"/>
              <a:gd name="connsiteX7" fmla="*/ 11156908 w 12192000"/>
              <a:gd name="connsiteY7" fmla="*/ 6033701 h 6858000"/>
              <a:gd name="connsiteX8" fmla="*/ 10843280 w 12192000"/>
              <a:gd name="connsiteY8" fmla="*/ 6035091 h 6858000"/>
              <a:gd name="connsiteX9" fmla="*/ 10711815 w 12192000"/>
              <a:gd name="connsiteY9" fmla="*/ 6051882 h 6858000"/>
              <a:gd name="connsiteX10" fmla="*/ 10625180 w 12192000"/>
              <a:gd name="connsiteY10" fmla="*/ 6082534 h 6858000"/>
              <a:gd name="connsiteX11" fmla="*/ 10492749 w 12192000"/>
              <a:gd name="connsiteY11" fmla="*/ 6116582 h 6858000"/>
              <a:gd name="connsiteX12" fmla="*/ 10349889 w 12192000"/>
              <a:gd name="connsiteY12" fmla="*/ 6142022 h 6858000"/>
              <a:gd name="connsiteX13" fmla="*/ 10351113 w 12192000"/>
              <a:gd name="connsiteY13" fmla="*/ 6148654 h 6858000"/>
              <a:gd name="connsiteX14" fmla="*/ 10338168 w 12192000"/>
              <a:gd name="connsiteY14" fmla="*/ 6163190 h 6858000"/>
              <a:gd name="connsiteX15" fmla="*/ 10317468 w 12192000"/>
              <a:gd name="connsiteY15" fmla="*/ 6175751 h 6858000"/>
              <a:gd name="connsiteX16" fmla="*/ 10214501 w 12192000"/>
              <a:gd name="connsiteY16" fmla="*/ 6230327 h 6858000"/>
              <a:gd name="connsiteX17" fmla="*/ 10155516 w 12192000"/>
              <a:gd name="connsiteY17" fmla="*/ 6265898 h 6858000"/>
              <a:gd name="connsiteX18" fmla="*/ 10137226 w 12192000"/>
              <a:gd name="connsiteY18" fmla="*/ 6283990 h 6858000"/>
              <a:gd name="connsiteX19" fmla="*/ 10108914 w 12192000"/>
              <a:gd name="connsiteY19" fmla="*/ 6306176 h 6858000"/>
              <a:gd name="connsiteX20" fmla="*/ 10062135 w 12192000"/>
              <a:gd name="connsiteY20" fmla="*/ 6348884 h 6858000"/>
              <a:gd name="connsiteX21" fmla="*/ 10033493 w 12192000"/>
              <a:gd name="connsiteY21" fmla="*/ 6365725 h 6858000"/>
              <a:gd name="connsiteX22" fmla="*/ 10020073 w 12192000"/>
              <a:gd name="connsiteY22" fmla="*/ 6379356 h 6858000"/>
              <a:gd name="connsiteX23" fmla="*/ 10013001 w 12192000"/>
              <a:gd name="connsiteY23" fmla="*/ 6382363 h 6858000"/>
              <a:gd name="connsiteX24" fmla="*/ 9991225 w 12192000"/>
              <a:gd name="connsiteY24" fmla="*/ 6395206 h 6858000"/>
              <a:gd name="connsiteX25" fmla="*/ 9978393 w 12192000"/>
              <a:gd name="connsiteY25" fmla="*/ 6401899 h 6858000"/>
              <a:gd name="connsiteX26" fmla="*/ 9973154 w 12192000"/>
              <a:gd name="connsiteY26" fmla="*/ 6404322 h 6858000"/>
              <a:gd name="connsiteX27" fmla="*/ 9959049 w 12192000"/>
              <a:gd name="connsiteY27" fmla="*/ 6404862 h 6858000"/>
              <a:gd name="connsiteX28" fmla="*/ 9945440 w 12192000"/>
              <a:gd name="connsiteY28" fmla="*/ 6414669 h 6858000"/>
              <a:gd name="connsiteX29" fmla="*/ 9926374 w 12192000"/>
              <a:gd name="connsiteY29" fmla="*/ 6417814 h 6858000"/>
              <a:gd name="connsiteX30" fmla="*/ 9924701 w 12192000"/>
              <a:gd name="connsiteY30" fmla="*/ 6424146 h 6858000"/>
              <a:gd name="connsiteX31" fmla="*/ 9913761 w 12192000"/>
              <a:gd name="connsiteY31" fmla="*/ 6435404 h 6858000"/>
              <a:gd name="connsiteX32" fmla="*/ 9899706 w 12192000"/>
              <a:gd name="connsiteY32" fmla="*/ 6436199 h 6858000"/>
              <a:gd name="connsiteX33" fmla="*/ 9874250 w 12192000"/>
              <a:gd name="connsiteY33" fmla="*/ 6445393 h 6858000"/>
              <a:gd name="connsiteX34" fmla="*/ 9868125 w 12192000"/>
              <a:gd name="connsiteY34" fmla="*/ 6449571 h 6858000"/>
              <a:gd name="connsiteX35" fmla="*/ 9841732 w 12192000"/>
              <a:gd name="connsiteY35" fmla="*/ 6454737 h 6858000"/>
              <a:gd name="connsiteX36" fmla="*/ 9802463 w 12192000"/>
              <a:gd name="connsiteY36" fmla="*/ 6467930 h 6858000"/>
              <a:gd name="connsiteX37" fmla="*/ 9759535 w 12192000"/>
              <a:gd name="connsiteY37" fmla="*/ 6486795 h 6858000"/>
              <a:gd name="connsiteX38" fmla="*/ 9745002 w 12192000"/>
              <a:gd name="connsiteY38" fmla="*/ 6487650 h 6858000"/>
              <a:gd name="connsiteX39" fmla="*/ 9661946 w 12192000"/>
              <a:gd name="connsiteY39" fmla="*/ 6514477 h 6858000"/>
              <a:gd name="connsiteX40" fmla="*/ 9638519 w 12192000"/>
              <a:gd name="connsiteY40" fmla="*/ 6521852 h 6858000"/>
              <a:gd name="connsiteX41" fmla="*/ 9620882 w 12192000"/>
              <a:gd name="connsiteY41" fmla="*/ 6533309 h 6858000"/>
              <a:gd name="connsiteX42" fmla="*/ 9618973 w 12192000"/>
              <a:gd name="connsiteY42" fmla="*/ 6540429 h 6858000"/>
              <a:gd name="connsiteX43" fmla="*/ 9606487 w 12192000"/>
              <a:gd name="connsiteY43" fmla="*/ 6545305 h 6858000"/>
              <a:gd name="connsiteX44" fmla="*/ 9603688 w 12192000"/>
              <a:gd name="connsiteY44" fmla="*/ 6547671 h 6858000"/>
              <a:gd name="connsiteX45" fmla="*/ 9587119 w 12192000"/>
              <a:gd name="connsiteY45" fmla="*/ 6560172 h 6858000"/>
              <a:gd name="connsiteX46" fmla="*/ 9538771 w 12192000"/>
              <a:gd name="connsiteY46" fmla="*/ 6560298 h 6858000"/>
              <a:gd name="connsiteX47" fmla="*/ 9432810 w 12192000"/>
              <a:gd name="connsiteY47" fmla="*/ 6591831 h 6858000"/>
              <a:gd name="connsiteX48" fmla="*/ 9267871 w 12192000"/>
              <a:gd name="connsiteY48" fmla="*/ 6660813 h 6858000"/>
              <a:gd name="connsiteX49" fmla="*/ 9189052 w 12192000"/>
              <a:gd name="connsiteY49" fmla="*/ 6688704 h 6858000"/>
              <a:gd name="connsiteX50" fmla="*/ 8987144 w 12192000"/>
              <a:gd name="connsiteY50" fmla="*/ 6750037 h 6858000"/>
              <a:gd name="connsiteX51" fmla="*/ 8891804 w 12192000"/>
              <a:gd name="connsiteY51" fmla="*/ 6735489 h 6858000"/>
              <a:gd name="connsiteX52" fmla="*/ 8845198 w 12192000"/>
              <a:gd name="connsiteY52" fmla="*/ 6764088 h 6858000"/>
              <a:gd name="connsiteX53" fmla="*/ 8818439 w 12192000"/>
              <a:gd name="connsiteY53" fmla="*/ 6773081 h 6858000"/>
              <a:gd name="connsiteX54" fmla="*/ 8799022 w 12192000"/>
              <a:gd name="connsiteY54" fmla="*/ 6788615 h 6858000"/>
              <a:gd name="connsiteX55" fmla="*/ 8755765 w 12192000"/>
              <a:gd name="connsiteY55" fmla="*/ 6808377 h 6858000"/>
              <a:gd name="connsiteX56" fmla="*/ 8636794 w 12192000"/>
              <a:gd name="connsiteY56" fmla="*/ 6858000 h 6858000"/>
              <a:gd name="connsiteX57" fmla="*/ 0 w 12192000"/>
              <a:gd name="connsiteY57" fmla="*/ 6858000 h 6858000"/>
              <a:gd name="connsiteX58" fmla="*/ 0 w 12192000"/>
              <a:gd name="connsiteY58" fmla="*/ 3836508 h 6858000"/>
              <a:gd name="connsiteX59" fmla="*/ 37207 w 12192000"/>
              <a:gd name="connsiteY59" fmla="*/ 3824491 h 6858000"/>
              <a:gd name="connsiteX60" fmla="*/ 90920 w 12192000"/>
              <a:gd name="connsiteY60" fmla="*/ 3789812 h 6858000"/>
              <a:gd name="connsiteX61" fmla="*/ 140932 w 12192000"/>
              <a:gd name="connsiteY61" fmla="*/ 3738163 h 6858000"/>
              <a:gd name="connsiteX62" fmla="*/ 236689 w 12192000"/>
              <a:gd name="connsiteY62" fmla="*/ 3681095 h 6858000"/>
              <a:gd name="connsiteX63" fmla="*/ 333479 w 12192000"/>
              <a:gd name="connsiteY63" fmla="*/ 3627276 h 6858000"/>
              <a:gd name="connsiteX64" fmla="*/ 369484 w 12192000"/>
              <a:gd name="connsiteY64" fmla="*/ 3609091 h 6858000"/>
              <a:gd name="connsiteX65" fmla="*/ 429423 w 12192000"/>
              <a:gd name="connsiteY65" fmla="*/ 3570939 h 6858000"/>
              <a:gd name="connsiteX66" fmla="*/ 469337 w 12192000"/>
              <a:gd name="connsiteY66" fmla="*/ 3546859 h 6858000"/>
              <a:gd name="connsiteX67" fmla="*/ 483952 w 12192000"/>
              <a:gd name="connsiteY67" fmla="*/ 3557464 h 6858000"/>
              <a:gd name="connsiteX68" fmla="*/ 522954 w 12192000"/>
              <a:gd name="connsiteY68" fmla="*/ 3539438 h 6858000"/>
              <a:gd name="connsiteX69" fmla="*/ 551997 w 12192000"/>
              <a:gd name="connsiteY69" fmla="*/ 3507842 h 6858000"/>
              <a:gd name="connsiteX70" fmla="*/ 596600 w 12192000"/>
              <a:gd name="connsiteY70" fmla="*/ 3480865 h 6858000"/>
              <a:gd name="connsiteX71" fmla="*/ 623158 w 12192000"/>
              <a:gd name="connsiteY71" fmla="*/ 3464594 h 6858000"/>
              <a:gd name="connsiteX72" fmla="*/ 702904 w 12192000"/>
              <a:gd name="connsiteY72" fmla="*/ 3431829 h 6858000"/>
              <a:gd name="connsiteX73" fmla="*/ 857212 w 12192000"/>
              <a:gd name="connsiteY73" fmla="*/ 3403321 h 6858000"/>
              <a:gd name="connsiteX74" fmla="*/ 898172 w 12192000"/>
              <a:gd name="connsiteY74" fmla="*/ 3386959 h 6858000"/>
              <a:gd name="connsiteX75" fmla="*/ 901751 w 12192000"/>
              <a:gd name="connsiteY75" fmla="*/ 3380555 h 6858000"/>
              <a:gd name="connsiteX76" fmla="*/ 967578 w 12192000"/>
              <a:gd name="connsiteY76" fmla="*/ 3373669 h 6858000"/>
              <a:gd name="connsiteX77" fmla="*/ 1045368 w 12192000"/>
              <a:gd name="connsiteY77" fmla="*/ 3331541 h 6858000"/>
              <a:gd name="connsiteX78" fmla="*/ 1101113 w 12192000"/>
              <a:gd name="connsiteY78" fmla="*/ 3294600 h 6858000"/>
              <a:gd name="connsiteX79" fmla="*/ 1133643 w 12192000"/>
              <a:gd name="connsiteY79" fmla="*/ 3276113 h 6858000"/>
              <a:gd name="connsiteX80" fmla="*/ 1155901 w 12192000"/>
              <a:gd name="connsiteY80" fmla="*/ 3260191 h 6858000"/>
              <a:gd name="connsiteX81" fmla="*/ 1220158 w 12192000"/>
              <a:gd name="connsiteY81" fmla="*/ 3232949 h 6858000"/>
              <a:gd name="connsiteX82" fmla="*/ 1278031 w 12192000"/>
              <a:gd name="connsiteY82" fmla="*/ 3213861 h 6858000"/>
              <a:gd name="connsiteX83" fmla="*/ 1289250 w 12192000"/>
              <a:gd name="connsiteY83" fmla="*/ 3207669 h 6858000"/>
              <a:gd name="connsiteX84" fmla="*/ 4904630 w 12192000"/>
              <a:gd name="connsiteY84" fmla="*/ 1350817 h 6858000"/>
              <a:gd name="connsiteX85" fmla="*/ 4910012 w 12192000"/>
              <a:gd name="connsiteY85" fmla="*/ 1347430 h 6858000"/>
              <a:gd name="connsiteX86" fmla="*/ 4924576 w 12192000"/>
              <a:gd name="connsiteY86" fmla="*/ 1351883 h 6858000"/>
              <a:gd name="connsiteX87" fmla="*/ 4940188 w 12192000"/>
              <a:gd name="connsiteY87" fmla="*/ 1351724 h 6858000"/>
              <a:gd name="connsiteX88" fmla="*/ 4941860 w 12192000"/>
              <a:gd name="connsiteY88" fmla="*/ 1350153 h 6858000"/>
              <a:gd name="connsiteX89" fmla="*/ 4959299 w 12192000"/>
              <a:gd name="connsiteY89" fmla="*/ 1345355 h 6858000"/>
              <a:gd name="connsiteX90" fmla="*/ 4975714 w 12192000"/>
              <a:gd name="connsiteY90" fmla="*/ 1345087 h 6858000"/>
              <a:gd name="connsiteX91" fmla="*/ 5040165 w 12192000"/>
              <a:gd name="connsiteY91" fmla="*/ 1333553 h 6858000"/>
              <a:gd name="connsiteX92" fmla="*/ 5049850 w 12192000"/>
              <a:gd name="connsiteY92" fmla="*/ 1325297 h 6858000"/>
              <a:gd name="connsiteX93" fmla="*/ 5068163 w 12192000"/>
              <a:gd name="connsiteY93" fmla="*/ 1314579 h 6858000"/>
              <a:gd name="connsiteX94" fmla="*/ 5108164 w 12192000"/>
              <a:gd name="connsiteY94" fmla="*/ 1275441 h 6858000"/>
              <a:gd name="connsiteX95" fmla="*/ 5145695 w 12192000"/>
              <a:gd name="connsiteY95" fmla="*/ 1268260 h 6858000"/>
              <a:gd name="connsiteX96" fmla="*/ 5153165 w 12192000"/>
              <a:gd name="connsiteY96" fmla="*/ 1266176 h 6858000"/>
              <a:gd name="connsiteX97" fmla="*/ 5153283 w 12192000"/>
              <a:gd name="connsiteY97" fmla="*/ 1265871 h 6858000"/>
              <a:gd name="connsiteX98" fmla="*/ 5161097 w 12192000"/>
              <a:gd name="connsiteY98" fmla="*/ 1263147 h 6858000"/>
              <a:gd name="connsiteX99" fmla="*/ 5166791 w 12192000"/>
              <a:gd name="connsiteY99" fmla="*/ 1262375 h 6858000"/>
              <a:gd name="connsiteX100" fmla="*/ 5181286 w 12192000"/>
              <a:gd name="connsiteY100" fmla="*/ 1258331 h 6858000"/>
              <a:gd name="connsiteX101" fmla="*/ 5186056 w 12192000"/>
              <a:gd name="connsiteY101" fmla="*/ 1255184 h 6858000"/>
              <a:gd name="connsiteX102" fmla="*/ 5187631 w 12192000"/>
              <a:gd name="connsiteY102" fmla="*/ 1251408 h 6858000"/>
              <a:gd name="connsiteX103" fmla="*/ 5188998 w 12192000"/>
              <a:gd name="connsiteY103" fmla="*/ 1251394 h 6858000"/>
              <a:gd name="connsiteX104" fmla="*/ 5214959 w 12192000"/>
              <a:gd name="connsiteY104" fmla="*/ 1234908 h 6858000"/>
              <a:gd name="connsiteX105" fmla="*/ 5274566 w 12192000"/>
              <a:gd name="connsiteY105" fmla="*/ 1207962 h 6858000"/>
              <a:gd name="connsiteX106" fmla="*/ 5309217 w 12192000"/>
              <a:gd name="connsiteY106" fmla="*/ 1196595 h 6858000"/>
              <a:gd name="connsiteX107" fmla="*/ 5403571 w 12192000"/>
              <a:gd name="connsiteY107" fmla="*/ 1161012 h 6858000"/>
              <a:gd name="connsiteX108" fmla="*/ 5497846 w 12192000"/>
              <a:gd name="connsiteY108" fmla="*/ 1121918 h 6858000"/>
              <a:gd name="connsiteX109" fmla="*/ 5542531 w 12192000"/>
              <a:gd name="connsiteY109" fmla="*/ 1083441 h 6858000"/>
              <a:gd name="connsiteX110" fmla="*/ 5547922 w 12192000"/>
              <a:gd name="connsiteY110" fmla="*/ 1081158 h 6858000"/>
              <a:gd name="connsiteX111" fmla="*/ 5562240 w 12192000"/>
              <a:gd name="connsiteY111" fmla="*/ 1079976 h 6858000"/>
              <a:gd name="connsiteX112" fmla="*/ 5567557 w 12192000"/>
              <a:gd name="connsiteY112" fmla="*/ 1080365 h 6858000"/>
              <a:gd name="connsiteX113" fmla="*/ 5575481 w 12192000"/>
              <a:gd name="connsiteY113" fmla="*/ 1079159 h 6858000"/>
              <a:gd name="connsiteX114" fmla="*/ 5575697 w 12192000"/>
              <a:gd name="connsiteY114" fmla="*/ 1078866 h 6858000"/>
              <a:gd name="connsiteX115" fmla="*/ 5583080 w 12192000"/>
              <a:gd name="connsiteY115" fmla="*/ 1078256 h 6858000"/>
              <a:gd name="connsiteX116" fmla="*/ 5668891 w 12192000"/>
              <a:gd name="connsiteY116" fmla="*/ 1046185 h 6858000"/>
              <a:gd name="connsiteX117" fmla="*/ 5689077 w 12192000"/>
              <a:gd name="connsiteY117" fmla="*/ 1038844 h 6858000"/>
              <a:gd name="connsiteX118" fmla="*/ 5699968 w 12192000"/>
              <a:gd name="connsiteY118" fmla="*/ 1033504 h 6858000"/>
              <a:gd name="connsiteX119" fmla="*/ 5761971 w 12192000"/>
              <a:gd name="connsiteY119" fmla="*/ 1033734 h 6858000"/>
              <a:gd name="connsiteX120" fmla="*/ 5773540 w 12192000"/>
              <a:gd name="connsiteY120" fmla="*/ 1033856 h 6858000"/>
              <a:gd name="connsiteX121" fmla="*/ 5776570 w 12192000"/>
              <a:gd name="connsiteY121" fmla="*/ 1036895 h 6858000"/>
              <a:gd name="connsiteX122" fmla="*/ 5793773 w 12192000"/>
              <a:gd name="connsiteY122" fmla="*/ 1035545 h 6858000"/>
              <a:gd name="connsiteX123" fmla="*/ 5795838 w 12192000"/>
              <a:gd name="connsiteY123" fmla="*/ 1034257 h 6858000"/>
              <a:gd name="connsiteX124" fmla="*/ 5809690 w 12192000"/>
              <a:gd name="connsiteY124" fmla="*/ 1037362 h 6858000"/>
              <a:gd name="connsiteX125" fmla="*/ 5863754 w 12192000"/>
              <a:gd name="connsiteY125" fmla="*/ 1040299 h 6858000"/>
              <a:gd name="connsiteX126" fmla="*/ 5968435 w 12192000"/>
              <a:gd name="connsiteY126" fmla="*/ 1017636 h 6858000"/>
              <a:gd name="connsiteX127" fmla="*/ 6068454 w 12192000"/>
              <a:gd name="connsiteY127" fmla="*/ 1009716 h 6858000"/>
              <a:gd name="connsiteX128" fmla="*/ 6139102 w 12192000"/>
              <a:gd name="connsiteY128" fmla="*/ 984167 h 6858000"/>
              <a:gd name="connsiteX129" fmla="*/ 6186599 w 12192000"/>
              <a:gd name="connsiteY129" fmla="*/ 961678 h 6858000"/>
              <a:gd name="connsiteX130" fmla="*/ 6274484 w 12192000"/>
              <a:gd name="connsiteY130" fmla="*/ 939094 h 6858000"/>
              <a:gd name="connsiteX131" fmla="*/ 6371752 w 12192000"/>
              <a:gd name="connsiteY131" fmla="*/ 918398 h 6858000"/>
              <a:gd name="connsiteX132" fmla="*/ 6457059 w 12192000"/>
              <a:gd name="connsiteY132" fmla="*/ 864371 h 6858000"/>
              <a:gd name="connsiteX133" fmla="*/ 6523536 w 12192000"/>
              <a:gd name="connsiteY133" fmla="*/ 826802 h 6858000"/>
              <a:gd name="connsiteX134" fmla="*/ 6533184 w 12192000"/>
              <a:gd name="connsiteY134" fmla="*/ 810331 h 6858000"/>
              <a:gd name="connsiteX135" fmla="*/ 6539300 w 12192000"/>
              <a:gd name="connsiteY135" fmla="*/ 805698 h 6858000"/>
              <a:gd name="connsiteX136" fmla="*/ 6557245 w 12192000"/>
              <a:gd name="connsiteY136" fmla="*/ 787962 h 6858000"/>
              <a:gd name="connsiteX137" fmla="*/ 6568035 w 12192000"/>
              <a:gd name="connsiteY137" fmla="*/ 778358 h 6858000"/>
              <a:gd name="connsiteX138" fmla="*/ 6572515 w 12192000"/>
              <a:gd name="connsiteY138" fmla="*/ 774739 h 6858000"/>
              <a:gd name="connsiteX139" fmla="*/ 6586060 w 12192000"/>
              <a:gd name="connsiteY139" fmla="*/ 770792 h 6858000"/>
              <a:gd name="connsiteX140" fmla="*/ 6614545 w 12192000"/>
              <a:gd name="connsiteY140" fmla="*/ 750306 h 6858000"/>
              <a:gd name="connsiteX141" fmla="*/ 6614604 w 12192000"/>
              <a:gd name="connsiteY141" fmla="*/ 743760 h 6858000"/>
              <a:gd name="connsiteX142" fmla="*/ 6635866 w 12192000"/>
              <a:gd name="connsiteY142" fmla="*/ 726010 h 6858000"/>
              <a:gd name="connsiteX143" fmla="*/ 6663187 w 12192000"/>
              <a:gd name="connsiteY143" fmla="*/ 705380 h 6858000"/>
              <a:gd name="connsiteX144" fmla="*/ 6722323 w 12192000"/>
              <a:gd name="connsiteY144" fmla="*/ 671648 h 6858000"/>
              <a:gd name="connsiteX145" fmla="*/ 6759291 w 12192000"/>
              <a:gd name="connsiteY145" fmla="*/ 642944 h 6858000"/>
              <a:gd name="connsiteX146" fmla="*/ 6773171 w 12192000"/>
              <a:gd name="connsiteY146" fmla="*/ 638585 h 6858000"/>
              <a:gd name="connsiteX147" fmla="*/ 6847081 w 12192000"/>
              <a:gd name="connsiteY147" fmla="*/ 592423 h 6858000"/>
              <a:gd name="connsiteX148" fmla="*/ 6867977 w 12192000"/>
              <a:gd name="connsiteY148" fmla="*/ 579587 h 6858000"/>
              <a:gd name="connsiteX149" fmla="*/ 6882252 w 12192000"/>
              <a:gd name="connsiteY149" fmla="*/ 564199 h 6858000"/>
              <a:gd name="connsiteX150" fmla="*/ 6882345 w 12192000"/>
              <a:gd name="connsiteY150" fmla="*/ 556833 h 6858000"/>
              <a:gd name="connsiteX151" fmla="*/ 6893246 w 12192000"/>
              <a:gd name="connsiteY151" fmla="*/ 549076 h 6858000"/>
              <a:gd name="connsiteX152" fmla="*/ 6895376 w 12192000"/>
              <a:gd name="connsiteY152" fmla="*/ 546100 h 6858000"/>
              <a:gd name="connsiteX153" fmla="*/ 6908355 w 12192000"/>
              <a:gd name="connsiteY153" fmla="*/ 529959 h 6858000"/>
              <a:gd name="connsiteX154" fmla="*/ 6955205 w 12192000"/>
              <a:gd name="connsiteY154" fmla="*/ 518106 h 6858000"/>
              <a:gd name="connsiteX155" fmla="*/ 6997103 w 12192000"/>
              <a:gd name="connsiteY155" fmla="*/ 484925 h 6858000"/>
              <a:gd name="connsiteX156" fmla="*/ 7180241 w 12192000"/>
              <a:gd name="connsiteY156" fmla="*/ 374004 h 6858000"/>
              <a:gd name="connsiteX157" fmla="*/ 7262607 w 12192000"/>
              <a:gd name="connsiteY157" fmla="*/ 308748 h 6858000"/>
              <a:gd name="connsiteX158" fmla="*/ 7394976 w 12192000"/>
              <a:gd name="connsiteY158" fmla="*/ 273220 h 6858000"/>
              <a:gd name="connsiteX159" fmla="*/ 7524093 w 12192000"/>
              <a:gd name="connsiteY159" fmla="*/ 189883 h 6858000"/>
              <a:gd name="connsiteX160" fmla="*/ 7539273 w 12192000"/>
              <a:gd name="connsiteY160" fmla="*/ 191263 h 6858000"/>
              <a:gd name="connsiteX161" fmla="*/ 7554514 w 12192000"/>
              <a:gd name="connsiteY161" fmla="*/ 187916 h 6858000"/>
              <a:gd name="connsiteX162" fmla="*/ 7555825 w 12192000"/>
              <a:gd name="connsiteY162" fmla="*/ 186035 h 6858000"/>
              <a:gd name="connsiteX163" fmla="*/ 7571893 w 12192000"/>
              <a:gd name="connsiteY163" fmla="*/ 177778 h 6858000"/>
              <a:gd name="connsiteX164" fmla="*/ 7611243 w 12192000"/>
              <a:gd name="connsiteY164" fmla="*/ 167289 h 6858000"/>
              <a:gd name="connsiteX165" fmla="*/ 7614728 w 12192000"/>
              <a:gd name="connsiteY165" fmla="*/ 163681 h 6858000"/>
              <a:gd name="connsiteX166" fmla="*/ 7648567 w 12192000"/>
              <a:gd name="connsiteY166" fmla="*/ 149700 h 6858000"/>
              <a:gd name="connsiteX167" fmla="*/ 7656327 w 12192000"/>
              <a:gd name="connsiteY167" fmla="*/ 139639 h 6858000"/>
              <a:gd name="connsiteX168" fmla="*/ 7703021 w 12192000"/>
              <a:gd name="connsiteY168" fmla="*/ 78935 h 6858000"/>
              <a:gd name="connsiteX169" fmla="*/ 7738255 w 12192000"/>
              <a:gd name="connsiteY169" fmla="*/ 64237 h 6858000"/>
              <a:gd name="connsiteX170" fmla="*/ 7745133 w 12192000"/>
              <a:gd name="connsiteY170" fmla="*/ 60670 h 6858000"/>
              <a:gd name="connsiteX171" fmla="*/ 7745182 w 12192000"/>
              <a:gd name="connsiteY171" fmla="*/ 60346 h 6858000"/>
              <a:gd name="connsiteX172" fmla="*/ 7752264 w 12192000"/>
              <a:gd name="connsiteY172" fmla="*/ 56083 h 6858000"/>
              <a:gd name="connsiteX173" fmla="*/ 7799097 w 12192000"/>
              <a:gd name="connsiteY173" fmla="*/ 17440 h 6858000"/>
              <a:gd name="connsiteX174" fmla="*/ 7823887 w 12192000"/>
              <a:gd name="connsiteY174" fmla="*/ 4972 h 6858000"/>
              <a:gd name="connsiteX175" fmla="*/ 7829211 w 12192000"/>
              <a:gd name="connsiteY175" fmla="*/ 1 h 6858000"/>
              <a:gd name="connsiteX176" fmla="*/ 12192000 w 12192000"/>
              <a:gd name="connsiteY17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12192000" y="5977307"/>
                </a:lnTo>
                <a:lnTo>
                  <a:pt x="12103811" y="5978821"/>
                </a:lnTo>
                <a:cubicBezTo>
                  <a:pt x="11976296" y="5994824"/>
                  <a:pt x="12000686" y="6001433"/>
                  <a:pt x="11908305" y="5980779"/>
                </a:cubicBezTo>
                <a:cubicBezTo>
                  <a:pt x="11817413" y="5981760"/>
                  <a:pt x="11776361" y="5965404"/>
                  <a:pt x="11688765" y="5994697"/>
                </a:cubicBezTo>
                <a:cubicBezTo>
                  <a:pt x="11530533" y="6024585"/>
                  <a:pt x="11671033" y="6044584"/>
                  <a:pt x="11500785" y="6032773"/>
                </a:cubicBezTo>
                <a:cubicBezTo>
                  <a:pt x="11450844" y="6044028"/>
                  <a:pt x="11417835" y="6057394"/>
                  <a:pt x="11326407" y="6047272"/>
                </a:cubicBezTo>
                <a:cubicBezTo>
                  <a:pt x="11261950" y="6049808"/>
                  <a:pt x="11251717" y="6048431"/>
                  <a:pt x="11156908" y="6033701"/>
                </a:cubicBezTo>
                <a:cubicBezTo>
                  <a:pt x="11042344" y="5988721"/>
                  <a:pt x="10957844" y="6029582"/>
                  <a:pt x="10843280" y="6035091"/>
                </a:cubicBezTo>
                <a:cubicBezTo>
                  <a:pt x="10868034" y="6062189"/>
                  <a:pt x="10646547" y="6037929"/>
                  <a:pt x="10711815" y="6051882"/>
                </a:cubicBezTo>
                <a:cubicBezTo>
                  <a:pt x="10693512" y="6059044"/>
                  <a:pt x="10608129" y="6079344"/>
                  <a:pt x="10625180" y="6082534"/>
                </a:cubicBezTo>
                <a:cubicBezTo>
                  <a:pt x="10568825" y="6093317"/>
                  <a:pt x="10536562" y="6108382"/>
                  <a:pt x="10492749" y="6116582"/>
                </a:cubicBezTo>
                <a:cubicBezTo>
                  <a:pt x="10446867" y="6126497"/>
                  <a:pt x="10353651" y="6136677"/>
                  <a:pt x="10349889" y="6142022"/>
                </a:cubicBezTo>
                <a:lnTo>
                  <a:pt x="10351113" y="6148654"/>
                </a:lnTo>
                <a:lnTo>
                  <a:pt x="10338168" y="6163190"/>
                </a:lnTo>
                <a:cubicBezTo>
                  <a:pt x="10332669" y="6167937"/>
                  <a:pt x="10325988" y="6172227"/>
                  <a:pt x="10317468" y="6175751"/>
                </a:cubicBezTo>
                <a:cubicBezTo>
                  <a:pt x="10282200" y="6179467"/>
                  <a:pt x="10258948" y="6226877"/>
                  <a:pt x="10214501" y="6230327"/>
                </a:cubicBezTo>
                <a:cubicBezTo>
                  <a:pt x="10199273" y="6233485"/>
                  <a:pt x="10158970" y="6254822"/>
                  <a:pt x="10155516" y="6265898"/>
                </a:cubicBezTo>
                <a:cubicBezTo>
                  <a:pt x="10147971" y="6271795"/>
                  <a:pt x="10136611" y="6274351"/>
                  <a:pt x="10137226" y="6283990"/>
                </a:cubicBezTo>
                <a:cubicBezTo>
                  <a:pt x="10136210" y="6296492"/>
                  <a:pt x="10098286" y="6297515"/>
                  <a:pt x="10108914" y="6306176"/>
                </a:cubicBezTo>
                <a:cubicBezTo>
                  <a:pt x="10082192" y="6307259"/>
                  <a:pt x="10076936" y="6335058"/>
                  <a:pt x="10062135" y="6348884"/>
                </a:cubicBezTo>
                <a:cubicBezTo>
                  <a:pt x="10051023" y="6348314"/>
                  <a:pt x="10043183" y="6355560"/>
                  <a:pt x="10033493" y="6365725"/>
                </a:cubicBezTo>
                <a:lnTo>
                  <a:pt x="10020073" y="6379356"/>
                </a:lnTo>
                <a:lnTo>
                  <a:pt x="10013001" y="6382363"/>
                </a:lnTo>
                <a:cubicBezTo>
                  <a:pt x="10004832" y="6386739"/>
                  <a:pt x="9997666" y="6391285"/>
                  <a:pt x="9991225" y="6395206"/>
                </a:cubicBezTo>
                <a:lnTo>
                  <a:pt x="9978393" y="6401899"/>
                </a:lnTo>
                <a:lnTo>
                  <a:pt x="9973154" y="6404322"/>
                </a:lnTo>
                <a:lnTo>
                  <a:pt x="9959049" y="6404862"/>
                </a:lnTo>
                <a:lnTo>
                  <a:pt x="9945440" y="6414669"/>
                </a:lnTo>
                <a:lnTo>
                  <a:pt x="9926374" y="6417814"/>
                </a:lnTo>
                <a:cubicBezTo>
                  <a:pt x="9926211" y="6419879"/>
                  <a:pt x="9925648" y="6422014"/>
                  <a:pt x="9924701" y="6424146"/>
                </a:cubicBezTo>
                <a:lnTo>
                  <a:pt x="9913761" y="6435404"/>
                </a:lnTo>
                <a:lnTo>
                  <a:pt x="9899706" y="6436199"/>
                </a:lnTo>
                <a:cubicBezTo>
                  <a:pt x="9903662" y="6444967"/>
                  <a:pt x="9886036" y="6442088"/>
                  <a:pt x="9874250" y="6445393"/>
                </a:cubicBezTo>
                <a:lnTo>
                  <a:pt x="9868125" y="6449571"/>
                </a:lnTo>
                <a:lnTo>
                  <a:pt x="9841732" y="6454737"/>
                </a:lnTo>
                <a:cubicBezTo>
                  <a:pt x="9827798" y="6458529"/>
                  <a:pt x="9814820" y="6463050"/>
                  <a:pt x="9802463" y="6467930"/>
                </a:cubicBezTo>
                <a:lnTo>
                  <a:pt x="9759535" y="6486795"/>
                </a:lnTo>
                <a:lnTo>
                  <a:pt x="9745002" y="6487650"/>
                </a:lnTo>
                <a:cubicBezTo>
                  <a:pt x="9715129" y="6495831"/>
                  <a:pt x="9685952" y="6518638"/>
                  <a:pt x="9661946" y="6514477"/>
                </a:cubicBezTo>
                <a:cubicBezTo>
                  <a:pt x="9653040" y="6515824"/>
                  <a:pt x="9645374" y="6518449"/>
                  <a:pt x="9638519" y="6521852"/>
                </a:cubicBezTo>
                <a:lnTo>
                  <a:pt x="9620882" y="6533309"/>
                </a:lnTo>
                <a:lnTo>
                  <a:pt x="9618973" y="6540429"/>
                </a:lnTo>
                <a:lnTo>
                  <a:pt x="9606487" y="6545305"/>
                </a:lnTo>
                <a:lnTo>
                  <a:pt x="9603688" y="6547671"/>
                </a:lnTo>
                <a:cubicBezTo>
                  <a:pt x="9598358" y="6552215"/>
                  <a:pt x="9592980" y="6556546"/>
                  <a:pt x="9587119" y="6560172"/>
                </a:cubicBezTo>
                <a:cubicBezTo>
                  <a:pt x="9577760" y="6534198"/>
                  <a:pt x="9535744" y="6586736"/>
                  <a:pt x="9538771" y="6560298"/>
                </a:cubicBezTo>
                <a:cubicBezTo>
                  <a:pt x="9504949" y="6575704"/>
                  <a:pt x="9459554" y="6556024"/>
                  <a:pt x="9432810" y="6591831"/>
                </a:cubicBezTo>
                <a:cubicBezTo>
                  <a:pt x="9387660" y="6608583"/>
                  <a:pt x="9318022" y="6643080"/>
                  <a:pt x="9267871" y="6660813"/>
                </a:cubicBezTo>
                <a:cubicBezTo>
                  <a:pt x="9317796" y="6692422"/>
                  <a:pt x="9179867" y="6654379"/>
                  <a:pt x="9189052" y="6688704"/>
                </a:cubicBezTo>
                <a:cubicBezTo>
                  <a:pt x="9128771" y="6701987"/>
                  <a:pt x="9089073" y="6756527"/>
                  <a:pt x="8987144" y="6750037"/>
                </a:cubicBezTo>
                <a:cubicBezTo>
                  <a:pt x="8982832" y="6747400"/>
                  <a:pt x="8897018" y="6736302"/>
                  <a:pt x="8891804" y="6735489"/>
                </a:cubicBezTo>
                <a:lnTo>
                  <a:pt x="8845198" y="6764088"/>
                </a:lnTo>
                <a:lnTo>
                  <a:pt x="8818439" y="6773081"/>
                </a:lnTo>
                <a:lnTo>
                  <a:pt x="8799022" y="6788615"/>
                </a:lnTo>
                <a:cubicBezTo>
                  <a:pt x="8795720" y="6798466"/>
                  <a:pt x="8778834" y="6790463"/>
                  <a:pt x="8755765" y="6808377"/>
                </a:cubicBezTo>
                <a:cubicBezTo>
                  <a:pt x="8725633" y="6843968"/>
                  <a:pt x="8676451" y="6841459"/>
                  <a:pt x="8636794" y="6858000"/>
                </a:cubicBezTo>
                <a:lnTo>
                  <a:pt x="0" y="6858000"/>
                </a:lnTo>
                <a:lnTo>
                  <a:pt x="0" y="3836508"/>
                </a:lnTo>
                <a:lnTo>
                  <a:pt x="37207" y="3824491"/>
                </a:lnTo>
                <a:cubicBezTo>
                  <a:pt x="82931" y="3802536"/>
                  <a:pt x="37549" y="3794674"/>
                  <a:pt x="90920" y="3789812"/>
                </a:cubicBezTo>
                <a:cubicBezTo>
                  <a:pt x="124929" y="3776818"/>
                  <a:pt x="94483" y="3735455"/>
                  <a:pt x="140932" y="3738163"/>
                </a:cubicBezTo>
                <a:cubicBezTo>
                  <a:pt x="179467" y="3717537"/>
                  <a:pt x="193065" y="3689078"/>
                  <a:pt x="236689" y="3681095"/>
                </a:cubicBezTo>
                <a:cubicBezTo>
                  <a:pt x="272719" y="3661717"/>
                  <a:pt x="299358" y="3638772"/>
                  <a:pt x="333479" y="3627276"/>
                </a:cubicBezTo>
                <a:cubicBezTo>
                  <a:pt x="342226" y="3615692"/>
                  <a:pt x="352486" y="3607495"/>
                  <a:pt x="369484" y="3609091"/>
                </a:cubicBezTo>
                <a:cubicBezTo>
                  <a:pt x="401504" y="3588840"/>
                  <a:pt x="401721" y="3573745"/>
                  <a:pt x="429423" y="3570939"/>
                </a:cubicBezTo>
                <a:cubicBezTo>
                  <a:pt x="437584" y="3534363"/>
                  <a:pt x="445629" y="3557363"/>
                  <a:pt x="469337" y="3546859"/>
                </a:cubicBezTo>
                <a:cubicBezTo>
                  <a:pt x="489548" y="3540063"/>
                  <a:pt x="466805" y="3566750"/>
                  <a:pt x="483952" y="3557464"/>
                </a:cubicBezTo>
                <a:cubicBezTo>
                  <a:pt x="496388" y="3541357"/>
                  <a:pt x="510929" y="3557083"/>
                  <a:pt x="522954" y="3539438"/>
                </a:cubicBezTo>
                <a:cubicBezTo>
                  <a:pt x="506995" y="3530820"/>
                  <a:pt x="560859" y="3518648"/>
                  <a:pt x="551997" y="3507842"/>
                </a:cubicBezTo>
                <a:cubicBezTo>
                  <a:pt x="581801" y="3512243"/>
                  <a:pt x="571708" y="3489644"/>
                  <a:pt x="596600" y="3480865"/>
                </a:cubicBezTo>
                <a:cubicBezTo>
                  <a:pt x="611696" y="3480069"/>
                  <a:pt x="619576" y="3476519"/>
                  <a:pt x="623158" y="3464594"/>
                </a:cubicBezTo>
                <a:cubicBezTo>
                  <a:pt x="694118" y="3462333"/>
                  <a:pt x="651173" y="3448467"/>
                  <a:pt x="702904" y="3431829"/>
                </a:cubicBezTo>
                <a:cubicBezTo>
                  <a:pt x="749422" y="3419420"/>
                  <a:pt x="796932" y="3400188"/>
                  <a:pt x="857212" y="3403321"/>
                </a:cubicBezTo>
                <a:cubicBezTo>
                  <a:pt x="870842" y="3406429"/>
                  <a:pt x="889179" y="3399107"/>
                  <a:pt x="898172" y="3386959"/>
                </a:cubicBezTo>
                <a:cubicBezTo>
                  <a:pt x="899717" y="3384870"/>
                  <a:pt x="900924" y="3382713"/>
                  <a:pt x="901751" y="3380555"/>
                </a:cubicBezTo>
                <a:cubicBezTo>
                  <a:pt x="940471" y="3385290"/>
                  <a:pt x="946128" y="3367406"/>
                  <a:pt x="967578" y="3373669"/>
                </a:cubicBezTo>
                <a:cubicBezTo>
                  <a:pt x="1007877" y="3356681"/>
                  <a:pt x="1025961" y="3326422"/>
                  <a:pt x="1045368" y="3331541"/>
                </a:cubicBezTo>
                <a:cubicBezTo>
                  <a:pt x="1063109" y="3319525"/>
                  <a:pt x="1076970" y="3291037"/>
                  <a:pt x="1101113" y="3294600"/>
                </a:cubicBezTo>
                <a:cubicBezTo>
                  <a:pt x="1094516" y="3283562"/>
                  <a:pt x="1128614" y="3289161"/>
                  <a:pt x="1133643" y="3276113"/>
                </a:cubicBezTo>
                <a:cubicBezTo>
                  <a:pt x="1136280" y="3265808"/>
                  <a:pt x="1147238" y="3265104"/>
                  <a:pt x="1155901" y="3260191"/>
                </a:cubicBezTo>
                <a:cubicBezTo>
                  <a:pt x="1162635" y="3249085"/>
                  <a:pt x="1205557" y="3233608"/>
                  <a:pt x="1220158" y="3232949"/>
                </a:cubicBezTo>
                <a:cubicBezTo>
                  <a:pt x="1240510" y="3235040"/>
                  <a:pt x="1259776" y="3224569"/>
                  <a:pt x="1278031" y="3213861"/>
                </a:cubicBezTo>
                <a:lnTo>
                  <a:pt x="1289250" y="3207669"/>
                </a:lnTo>
                <a:lnTo>
                  <a:pt x="4904630" y="1350817"/>
                </a:lnTo>
                <a:lnTo>
                  <a:pt x="4910012" y="1347430"/>
                </a:lnTo>
                <a:cubicBezTo>
                  <a:pt x="4914423" y="1349895"/>
                  <a:pt x="4919337" y="1351274"/>
                  <a:pt x="4924576" y="1351883"/>
                </a:cubicBezTo>
                <a:lnTo>
                  <a:pt x="4940188" y="1351724"/>
                </a:lnTo>
                <a:lnTo>
                  <a:pt x="4941860" y="1350153"/>
                </a:lnTo>
                <a:cubicBezTo>
                  <a:pt x="4949815" y="1345561"/>
                  <a:pt x="4955146" y="1344645"/>
                  <a:pt x="4959299" y="1345355"/>
                </a:cubicBezTo>
                <a:lnTo>
                  <a:pt x="4975714" y="1345087"/>
                </a:lnTo>
                <a:lnTo>
                  <a:pt x="5040165" y="1333553"/>
                </a:lnTo>
                <a:cubicBezTo>
                  <a:pt x="5047782" y="1331050"/>
                  <a:pt x="5045184" y="1328459"/>
                  <a:pt x="5049850" y="1325297"/>
                </a:cubicBezTo>
                <a:cubicBezTo>
                  <a:pt x="5039305" y="1310573"/>
                  <a:pt x="5052029" y="1317804"/>
                  <a:pt x="5068163" y="1314579"/>
                </a:cubicBezTo>
                <a:cubicBezTo>
                  <a:pt x="5055384" y="1290990"/>
                  <a:pt x="5102805" y="1292150"/>
                  <a:pt x="5108164" y="1275441"/>
                </a:cubicBezTo>
                <a:cubicBezTo>
                  <a:pt x="5120303" y="1273605"/>
                  <a:pt x="5132910" y="1271232"/>
                  <a:pt x="5145695" y="1268260"/>
                </a:cubicBezTo>
                <a:lnTo>
                  <a:pt x="5153165" y="1266176"/>
                </a:lnTo>
                <a:cubicBezTo>
                  <a:pt x="5153205" y="1266074"/>
                  <a:pt x="5153243" y="1265973"/>
                  <a:pt x="5153283" y="1265871"/>
                </a:cubicBezTo>
                <a:cubicBezTo>
                  <a:pt x="5154836" y="1264855"/>
                  <a:pt x="5157264" y="1263957"/>
                  <a:pt x="5161097" y="1263147"/>
                </a:cubicBezTo>
                <a:lnTo>
                  <a:pt x="5166791" y="1262375"/>
                </a:lnTo>
                <a:lnTo>
                  <a:pt x="5181286" y="1258331"/>
                </a:lnTo>
                <a:lnTo>
                  <a:pt x="5186056" y="1255184"/>
                </a:lnTo>
                <a:lnTo>
                  <a:pt x="5187631" y="1251408"/>
                </a:lnTo>
                <a:lnTo>
                  <a:pt x="5188998" y="1251394"/>
                </a:lnTo>
                <a:cubicBezTo>
                  <a:pt x="5199536" y="1254234"/>
                  <a:pt x="5203136" y="1261630"/>
                  <a:pt x="5214959" y="1234908"/>
                </a:cubicBezTo>
                <a:cubicBezTo>
                  <a:pt x="5238895" y="1237550"/>
                  <a:pt x="5242754" y="1222226"/>
                  <a:pt x="5274566" y="1207962"/>
                </a:cubicBezTo>
                <a:cubicBezTo>
                  <a:pt x="5288444" y="1212963"/>
                  <a:pt x="5299052" y="1206653"/>
                  <a:pt x="5309217" y="1196595"/>
                </a:cubicBezTo>
                <a:cubicBezTo>
                  <a:pt x="5340656" y="1191663"/>
                  <a:pt x="5368605" y="1173589"/>
                  <a:pt x="5403571" y="1161012"/>
                </a:cubicBezTo>
                <a:cubicBezTo>
                  <a:pt x="5442132" y="1161545"/>
                  <a:pt x="5460478" y="1135267"/>
                  <a:pt x="5497846" y="1121918"/>
                </a:cubicBezTo>
                <a:cubicBezTo>
                  <a:pt x="5531386" y="1132399"/>
                  <a:pt x="5523727" y="1096833"/>
                  <a:pt x="5542531" y="1083441"/>
                </a:cubicBezTo>
                <a:lnTo>
                  <a:pt x="5547922" y="1081158"/>
                </a:lnTo>
                <a:lnTo>
                  <a:pt x="5562240" y="1079976"/>
                </a:lnTo>
                <a:lnTo>
                  <a:pt x="5567557" y="1080365"/>
                </a:lnTo>
                <a:cubicBezTo>
                  <a:pt x="5571246" y="1080322"/>
                  <a:pt x="5573728" y="1079895"/>
                  <a:pt x="5575481" y="1079159"/>
                </a:cubicBezTo>
                <a:lnTo>
                  <a:pt x="5575697" y="1078866"/>
                </a:lnTo>
                <a:lnTo>
                  <a:pt x="5583080" y="1078256"/>
                </a:lnTo>
                <a:cubicBezTo>
                  <a:pt x="5598612" y="1072809"/>
                  <a:pt x="5651225" y="1052754"/>
                  <a:pt x="5668891" y="1046185"/>
                </a:cubicBezTo>
                <a:cubicBezTo>
                  <a:pt x="5684350" y="1046204"/>
                  <a:pt x="5692887" y="1056414"/>
                  <a:pt x="5689077" y="1038844"/>
                </a:cubicBezTo>
                <a:cubicBezTo>
                  <a:pt x="5694205" y="1038321"/>
                  <a:pt x="5697503" y="1036289"/>
                  <a:pt x="5699968" y="1033504"/>
                </a:cubicBezTo>
                <a:lnTo>
                  <a:pt x="5761971" y="1033734"/>
                </a:lnTo>
                <a:lnTo>
                  <a:pt x="5773540" y="1033856"/>
                </a:lnTo>
                <a:lnTo>
                  <a:pt x="5776570" y="1036895"/>
                </a:lnTo>
                <a:cubicBezTo>
                  <a:pt x="5779976" y="1038506"/>
                  <a:pt x="5785029" y="1038667"/>
                  <a:pt x="5793773" y="1035545"/>
                </a:cubicBezTo>
                <a:lnTo>
                  <a:pt x="5795838" y="1034257"/>
                </a:lnTo>
                <a:lnTo>
                  <a:pt x="5809690" y="1037362"/>
                </a:lnTo>
                <a:cubicBezTo>
                  <a:pt x="5814089" y="1039096"/>
                  <a:pt x="5860777" y="1036800"/>
                  <a:pt x="5863754" y="1040299"/>
                </a:cubicBezTo>
                <a:cubicBezTo>
                  <a:pt x="5914011" y="1011750"/>
                  <a:pt x="5915427" y="1029180"/>
                  <a:pt x="5968435" y="1017636"/>
                </a:cubicBezTo>
                <a:cubicBezTo>
                  <a:pt x="5993858" y="1033091"/>
                  <a:pt x="6057921" y="1014191"/>
                  <a:pt x="6068454" y="1009716"/>
                </a:cubicBezTo>
                <a:cubicBezTo>
                  <a:pt x="6071829" y="972101"/>
                  <a:pt x="6173207" y="1025793"/>
                  <a:pt x="6139102" y="984167"/>
                </a:cubicBezTo>
                <a:cubicBezTo>
                  <a:pt x="6156947" y="984755"/>
                  <a:pt x="6195850" y="972095"/>
                  <a:pt x="6186599" y="961678"/>
                </a:cubicBezTo>
                <a:cubicBezTo>
                  <a:pt x="6239580" y="979022"/>
                  <a:pt x="6213248" y="936761"/>
                  <a:pt x="6274484" y="939094"/>
                </a:cubicBezTo>
                <a:cubicBezTo>
                  <a:pt x="6292542" y="922537"/>
                  <a:pt x="6367901" y="916674"/>
                  <a:pt x="6371752" y="918398"/>
                </a:cubicBezTo>
                <a:lnTo>
                  <a:pt x="6457059" y="864371"/>
                </a:lnTo>
                <a:cubicBezTo>
                  <a:pt x="6467975" y="862227"/>
                  <a:pt x="6516649" y="839011"/>
                  <a:pt x="6523536" y="826802"/>
                </a:cubicBezTo>
                <a:lnTo>
                  <a:pt x="6533184" y="810331"/>
                </a:lnTo>
                <a:lnTo>
                  <a:pt x="6539300" y="805698"/>
                </a:lnTo>
                <a:cubicBezTo>
                  <a:pt x="6546140" y="799474"/>
                  <a:pt x="6551967" y="793327"/>
                  <a:pt x="6557245" y="787962"/>
                </a:cubicBezTo>
                <a:lnTo>
                  <a:pt x="6568035" y="778358"/>
                </a:lnTo>
                <a:lnTo>
                  <a:pt x="6572515" y="774739"/>
                </a:lnTo>
                <a:lnTo>
                  <a:pt x="6586060" y="770792"/>
                </a:lnTo>
                <a:lnTo>
                  <a:pt x="6614545" y="750306"/>
                </a:lnTo>
                <a:cubicBezTo>
                  <a:pt x="6614194" y="748265"/>
                  <a:pt x="6614213" y="746058"/>
                  <a:pt x="6614604" y="743760"/>
                </a:cubicBezTo>
                <a:lnTo>
                  <a:pt x="6635866" y="726010"/>
                </a:lnTo>
                <a:cubicBezTo>
                  <a:pt x="6642658" y="721875"/>
                  <a:pt x="6654581" y="710720"/>
                  <a:pt x="6663187" y="705380"/>
                </a:cubicBezTo>
                <a:lnTo>
                  <a:pt x="6722323" y="671648"/>
                </a:lnTo>
                <a:lnTo>
                  <a:pt x="6759291" y="642944"/>
                </a:lnTo>
                <a:lnTo>
                  <a:pt x="6773171" y="638585"/>
                </a:lnTo>
                <a:cubicBezTo>
                  <a:pt x="6800116" y="623404"/>
                  <a:pt x="6822779" y="594212"/>
                  <a:pt x="6847081" y="592423"/>
                </a:cubicBezTo>
                <a:cubicBezTo>
                  <a:pt x="6855385" y="588955"/>
                  <a:pt x="6862170" y="584550"/>
                  <a:pt x="6867977" y="579587"/>
                </a:cubicBezTo>
                <a:lnTo>
                  <a:pt x="6882252" y="564199"/>
                </a:lnTo>
                <a:cubicBezTo>
                  <a:pt x="6882283" y="561744"/>
                  <a:pt x="6882314" y="559288"/>
                  <a:pt x="6882345" y="556833"/>
                </a:cubicBezTo>
                <a:lnTo>
                  <a:pt x="6893246" y="549076"/>
                </a:lnTo>
                <a:lnTo>
                  <a:pt x="6895376" y="546100"/>
                </a:lnTo>
                <a:cubicBezTo>
                  <a:pt x="6899424" y="540403"/>
                  <a:pt x="6903571" y="534896"/>
                  <a:pt x="6908355" y="529959"/>
                </a:cubicBezTo>
                <a:cubicBezTo>
                  <a:pt x="6923842" y="552876"/>
                  <a:pt x="6951617" y="491738"/>
                  <a:pt x="6955205" y="518106"/>
                </a:cubicBezTo>
                <a:cubicBezTo>
                  <a:pt x="6984198" y="494962"/>
                  <a:pt x="6980007" y="526131"/>
                  <a:pt x="6997103" y="484925"/>
                </a:cubicBezTo>
                <a:cubicBezTo>
                  <a:pt x="7058230" y="461147"/>
                  <a:pt x="7118934" y="382501"/>
                  <a:pt x="7180241" y="374004"/>
                </a:cubicBezTo>
                <a:cubicBezTo>
                  <a:pt x="7224492" y="344641"/>
                  <a:pt x="7226818" y="327927"/>
                  <a:pt x="7262607" y="308748"/>
                </a:cubicBezTo>
                <a:cubicBezTo>
                  <a:pt x="7289497" y="328134"/>
                  <a:pt x="7338213" y="290989"/>
                  <a:pt x="7394976" y="273220"/>
                </a:cubicBezTo>
                <a:cubicBezTo>
                  <a:pt x="7440435" y="241948"/>
                  <a:pt x="7490670" y="233403"/>
                  <a:pt x="7524093" y="189883"/>
                </a:cubicBezTo>
                <a:cubicBezTo>
                  <a:pt x="7528925" y="191392"/>
                  <a:pt x="7534019" y="191739"/>
                  <a:pt x="7539273" y="191263"/>
                </a:cubicBezTo>
                <a:lnTo>
                  <a:pt x="7554514" y="187916"/>
                </a:lnTo>
                <a:lnTo>
                  <a:pt x="7555825" y="186035"/>
                </a:lnTo>
                <a:cubicBezTo>
                  <a:pt x="7562651" y="179917"/>
                  <a:pt x="7567680" y="177931"/>
                  <a:pt x="7571893" y="177778"/>
                </a:cubicBezTo>
                <a:lnTo>
                  <a:pt x="7611243" y="167289"/>
                </a:lnTo>
                <a:lnTo>
                  <a:pt x="7614728" y="163681"/>
                </a:lnTo>
                <a:lnTo>
                  <a:pt x="7648567" y="149700"/>
                </a:lnTo>
                <a:cubicBezTo>
                  <a:pt x="7655500" y="145693"/>
                  <a:pt x="7647251" y="151433"/>
                  <a:pt x="7656327" y="139639"/>
                </a:cubicBezTo>
                <a:cubicBezTo>
                  <a:pt x="7665395" y="128061"/>
                  <a:pt x="7689366" y="91502"/>
                  <a:pt x="7703021" y="78935"/>
                </a:cubicBezTo>
                <a:cubicBezTo>
                  <a:pt x="7714520" y="74656"/>
                  <a:pt x="7726361" y="69756"/>
                  <a:pt x="7738255" y="64237"/>
                </a:cubicBezTo>
                <a:lnTo>
                  <a:pt x="7745133" y="60670"/>
                </a:lnTo>
                <a:cubicBezTo>
                  <a:pt x="7745150" y="60562"/>
                  <a:pt x="7745165" y="60454"/>
                  <a:pt x="7745182" y="60346"/>
                </a:cubicBezTo>
                <a:cubicBezTo>
                  <a:pt x="7746491" y="59033"/>
                  <a:pt x="7748681" y="57659"/>
                  <a:pt x="7752264" y="56083"/>
                </a:cubicBezTo>
                <a:lnTo>
                  <a:pt x="7799097" y="17440"/>
                </a:lnTo>
                <a:cubicBezTo>
                  <a:pt x="7811082" y="16288"/>
                  <a:pt x="7817222" y="11764"/>
                  <a:pt x="7823887" y="4972"/>
                </a:cubicBezTo>
                <a:lnTo>
                  <a:pt x="7829211" y="1"/>
                </a:lnTo>
                <a:lnTo>
                  <a:pt x="1219200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1658AD-E460-4DCE-8DC8-BC29D068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425" y="983818"/>
            <a:ext cx="4743450" cy="46936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i="1" noProof="1">
                <a:ea typeface="+mj-lt"/>
                <a:cs typeface="+mj-lt"/>
              </a:rPr>
              <a:t>Articolo 8</a:t>
            </a:r>
            <a:r>
              <a:rPr lang="en-US" i="1" noProof="1">
                <a:ea typeface="+mj-lt"/>
                <a:cs typeface="+mj-lt"/>
              </a:rPr>
              <a:t>:</a:t>
            </a:r>
            <a:br>
              <a:rPr lang="en-US" i="1" noProof="1">
                <a:ea typeface="+mj-lt"/>
                <a:cs typeface="+mj-lt"/>
              </a:rPr>
            </a:br>
            <a:r>
              <a:rPr lang="en-US" i="1" noProof="1">
                <a:ea typeface="+mj-lt"/>
                <a:cs typeface="+mj-lt"/>
              </a:rPr>
              <a:t>T</a:t>
            </a:r>
            <a:r>
              <a:rPr lang="en-US" i="1" cap="none" noProof="1">
                <a:ea typeface="+mj-lt"/>
                <a:cs typeface="+mj-lt"/>
              </a:rPr>
              <a:t>utte le religioni  sono libere.</a:t>
            </a:r>
            <a:br>
              <a:rPr lang="en-US" i="1" cap="none" noProof="1">
                <a:ea typeface="+mj-lt"/>
                <a:cs typeface="+mj-lt"/>
              </a:rPr>
            </a:br>
            <a:br>
              <a:rPr lang="en-US" i="1" cap="none" noProof="1">
                <a:ea typeface="+mj-lt"/>
                <a:cs typeface="+mj-lt"/>
              </a:rPr>
            </a:br>
            <a:r>
              <a:rPr lang="en-US" sz="3600" i="1" cap="none" noProof="1">
                <a:ea typeface="+mj-lt"/>
                <a:cs typeface="+mj-lt"/>
              </a:rPr>
              <a:t>ARTICLE 8</a:t>
            </a:r>
            <a:r>
              <a:rPr lang="en-US" i="1" cap="none" noProof="1">
                <a:ea typeface="+mj-lt"/>
                <a:cs typeface="+mj-lt"/>
              </a:rPr>
              <a:t>: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 All religions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 are free.</a:t>
            </a:r>
            <a:br>
              <a:rPr lang="en-US" i="1" cap="none" noProof="1">
                <a:ea typeface="+mj-lt"/>
                <a:cs typeface="+mj-lt"/>
              </a:rPr>
            </a:br>
            <a:br>
              <a:rPr lang="en-US" i="1" cap="none" noProof="1">
                <a:ea typeface="+mj-lt"/>
                <a:cs typeface="+mj-lt"/>
              </a:rPr>
            </a:br>
            <a:endParaRPr lang="en-US" i="1" cap="none" noProof="1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0119BBBB-309A-47CC-902A-8F81582E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502" y="988828"/>
            <a:ext cx="4177238" cy="376414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C448025-681F-428F-8184-2B528E429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6" r="-2" b="4729"/>
          <a:stretch/>
        </p:blipFill>
        <p:spPr>
          <a:xfrm>
            <a:off x="995502" y="988828"/>
            <a:ext cx="4177238" cy="3764147"/>
          </a:xfrm>
          <a:prstGeom prst="rect">
            <a:avLst/>
          </a:pr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4D28ED7D-1E68-4D62-B26E-4F32E4F07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5332" y="67591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39D42F6-B160-4C00-A3D6-19ACF1CB1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0833" y="3846268"/>
            <a:ext cx="2898259" cy="183359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2CA0E99F-10EE-496C-9180-3AC060505E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9" r="3861" b="-4"/>
          <a:stretch/>
        </p:blipFill>
        <p:spPr>
          <a:xfrm>
            <a:off x="1772509" y="4004031"/>
            <a:ext cx="2575716" cy="15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3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127A9A-54DE-411D-BF20-D8676716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8A9915-5F98-4E73-9785-7DF064550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F8AE2A-A518-4A7C-9319-F2EF9DB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14" y="858535"/>
            <a:ext cx="4889051" cy="4668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 noProof="1">
                <a:ea typeface="+mj-lt"/>
                <a:cs typeface="+mj-lt"/>
              </a:rPr>
              <a:t>Articolo 9:</a:t>
            </a:r>
            <a:br>
              <a:rPr lang="en-US" i="1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L'Italia promuove la cultura e la ricerca scientifica.</a:t>
            </a:r>
            <a:br>
              <a:rPr lang="en-US" i="1" cap="none" noProof="1">
                <a:ea typeface="+mj-lt"/>
                <a:cs typeface="+mj-lt"/>
              </a:rPr>
            </a:br>
            <a:br>
              <a:rPr lang="en-US" i="1" cap="none" noProof="1">
                <a:ea typeface="+mj-lt"/>
                <a:cs typeface="+mj-lt"/>
              </a:rPr>
            </a:br>
            <a:r>
              <a:rPr lang="en-US" sz="3600" i="1" cap="none" noProof="1">
                <a:ea typeface="+mj-lt"/>
                <a:cs typeface="+mj-lt"/>
              </a:rPr>
              <a:t>ARTICLE 9: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 Italy promotes culture and scientific research.</a:t>
            </a:r>
            <a:endParaRPr lang="en-US" i="1" cap="none" noProof="1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A854355-2A12-4ACA-BD40-0258C8E8F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81"/>
          <a:stretch/>
        </p:blipFill>
        <p:spPr>
          <a:xfrm>
            <a:off x="6796401" y="10"/>
            <a:ext cx="5395599" cy="3428991"/>
          </a:xfrm>
          <a:custGeom>
            <a:avLst/>
            <a:gdLst/>
            <a:ahLst/>
            <a:cxnLst/>
            <a:rect l="l" t="t" r="r" b="b"/>
            <a:pathLst>
              <a:path w="5395599" h="3429001">
                <a:moveTo>
                  <a:pt x="72963" y="0"/>
                </a:moveTo>
                <a:lnTo>
                  <a:pt x="5395599" y="0"/>
                </a:lnTo>
                <a:lnTo>
                  <a:pt x="5395599" y="3429001"/>
                </a:lnTo>
                <a:lnTo>
                  <a:pt x="256669" y="3429001"/>
                </a:lnTo>
                <a:lnTo>
                  <a:pt x="256477" y="3428211"/>
                </a:lnTo>
                <a:cubicBezTo>
                  <a:pt x="254725" y="3426377"/>
                  <a:pt x="251186" y="3424046"/>
                  <a:pt x="244603" y="3420520"/>
                </a:cubicBezTo>
                <a:cubicBezTo>
                  <a:pt x="243813" y="3379165"/>
                  <a:pt x="193520" y="3324511"/>
                  <a:pt x="204327" y="3284165"/>
                </a:cubicBezTo>
                <a:cubicBezTo>
                  <a:pt x="194574" y="3253336"/>
                  <a:pt x="190523" y="3260142"/>
                  <a:pt x="186088" y="3235544"/>
                </a:cubicBezTo>
                <a:cubicBezTo>
                  <a:pt x="177204" y="3195982"/>
                  <a:pt x="171586" y="3088699"/>
                  <a:pt x="169747" y="3057384"/>
                </a:cubicBezTo>
                <a:cubicBezTo>
                  <a:pt x="172244" y="3054365"/>
                  <a:pt x="173937" y="3051091"/>
                  <a:pt x="175054" y="3047652"/>
                </a:cubicBezTo>
                <a:lnTo>
                  <a:pt x="176808" y="3037529"/>
                </a:lnTo>
                <a:lnTo>
                  <a:pt x="175755" y="3036541"/>
                </a:lnTo>
                <a:cubicBezTo>
                  <a:pt x="173051" y="3031669"/>
                  <a:pt x="172963" y="3028266"/>
                  <a:pt x="174031" y="3025524"/>
                </a:cubicBezTo>
                <a:lnTo>
                  <a:pt x="176185" y="3022606"/>
                </a:lnTo>
                <a:cubicBezTo>
                  <a:pt x="176055" y="3020033"/>
                  <a:pt x="175924" y="3017460"/>
                  <a:pt x="175794" y="3014887"/>
                </a:cubicBezTo>
                <a:lnTo>
                  <a:pt x="177164" y="2999257"/>
                </a:lnTo>
                <a:lnTo>
                  <a:pt x="175416" y="2996732"/>
                </a:lnTo>
                <a:cubicBezTo>
                  <a:pt x="175064" y="2989081"/>
                  <a:pt x="174711" y="2981431"/>
                  <a:pt x="174360" y="2973780"/>
                </a:cubicBezTo>
                <a:lnTo>
                  <a:pt x="173394" y="2973655"/>
                </a:lnTo>
                <a:cubicBezTo>
                  <a:pt x="171202" y="2972846"/>
                  <a:pt x="169541" y="2971263"/>
                  <a:pt x="168939" y="2968014"/>
                </a:cubicBezTo>
                <a:cubicBezTo>
                  <a:pt x="155920" y="2975784"/>
                  <a:pt x="163222" y="2967071"/>
                  <a:pt x="162593" y="2956801"/>
                </a:cubicBezTo>
                <a:cubicBezTo>
                  <a:pt x="142236" y="2966578"/>
                  <a:pt x="148874" y="2935726"/>
                  <a:pt x="136190" y="2933298"/>
                </a:cubicBezTo>
                <a:cubicBezTo>
                  <a:pt x="136188" y="2925534"/>
                  <a:pt x="135815" y="2917501"/>
                  <a:pt x="134984" y="2909390"/>
                </a:cubicBezTo>
                <a:lnTo>
                  <a:pt x="134221" y="2904671"/>
                </a:lnTo>
                <a:lnTo>
                  <a:pt x="133991" y="2904615"/>
                </a:lnTo>
                <a:cubicBezTo>
                  <a:pt x="133368" y="2903671"/>
                  <a:pt x="132944" y="2902150"/>
                  <a:pt x="132759" y="2899714"/>
                </a:cubicBezTo>
                <a:cubicBezTo>
                  <a:pt x="132783" y="2898499"/>
                  <a:pt x="132807" y="2897282"/>
                  <a:pt x="132830" y="2896066"/>
                </a:cubicBezTo>
                <a:lnTo>
                  <a:pt x="131350" y="2886912"/>
                </a:lnTo>
                <a:lnTo>
                  <a:pt x="129415" y="2884014"/>
                </a:lnTo>
                <a:lnTo>
                  <a:pt x="126590" y="2883229"/>
                </a:lnTo>
                <a:cubicBezTo>
                  <a:pt x="126642" y="2882933"/>
                  <a:pt x="126695" y="2882639"/>
                  <a:pt x="126747" y="2882343"/>
                </a:cubicBezTo>
                <a:cubicBezTo>
                  <a:pt x="130282" y="2875325"/>
                  <a:pt x="136614" y="2872524"/>
                  <a:pt x="116721" y="2866529"/>
                </a:cubicBezTo>
                <a:cubicBezTo>
                  <a:pt x="121715" y="2850828"/>
                  <a:pt x="109951" y="2849285"/>
                  <a:pt x="102407" y="2829536"/>
                </a:cubicBezTo>
                <a:cubicBezTo>
                  <a:pt x="108068" y="2820214"/>
                  <a:pt x="104313" y="2813723"/>
                  <a:pt x="97513" y="2807759"/>
                </a:cubicBezTo>
                <a:cubicBezTo>
                  <a:pt x="97366" y="2787664"/>
                  <a:pt x="86314" y="2770658"/>
                  <a:pt x="80493" y="2748755"/>
                </a:cubicBezTo>
                <a:cubicBezTo>
                  <a:pt x="85565" y="2723695"/>
                  <a:pt x="66811" y="2713438"/>
                  <a:pt x="60663" y="2690022"/>
                </a:cubicBezTo>
                <a:cubicBezTo>
                  <a:pt x="73066" y="2667595"/>
                  <a:pt x="43769" y="2674802"/>
                  <a:pt x="35350" y="2663439"/>
                </a:cubicBezTo>
                <a:lnTo>
                  <a:pt x="34178" y="2660083"/>
                </a:lnTo>
                <a:cubicBezTo>
                  <a:pt x="34439" y="2657010"/>
                  <a:pt x="34700" y="2653937"/>
                  <a:pt x="34961" y="2650864"/>
                </a:cubicBezTo>
                <a:lnTo>
                  <a:pt x="35913" y="2647388"/>
                </a:lnTo>
                <a:cubicBezTo>
                  <a:pt x="36323" y="2644997"/>
                  <a:pt x="36282" y="2643412"/>
                  <a:pt x="35906" y="2642321"/>
                </a:cubicBezTo>
                <a:lnTo>
                  <a:pt x="35697" y="2642199"/>
                </a:lnTo>
                <a:cubicBezTo>
                  <a:pt x="35831" y="2640614"/>
                  <a:pt x="35966" y="2639031"/>
                  <a:pt x="36101" y="2637446"/>
                </a:cubicBezTo>
                <a:cubicBezTo>
                  <a:pt x="37260" y="2629421"/>
                  <a:pt x="38842" y="2621608"/>
                  <a:pt x="40718" y="2614161"/>
                </a:cubicBezTo>
                <a:cubicBezTo>
                  <a:pt x="29032" y="2608058"/>
                  <a:pt x="42921" y="2580448"/>
                  <a:pt x="20855" y="2583767"/>
                </a:cubicBezTo>
                <a:cubicBezTo>
                  <a:pt x="22732" y="2573730"/>
                  <a:pt x="31907" y="2567549"/>
                  <a:pt x="17429" y="2571126"/>
                </a:cubicBezTo>
                <a:lnTo>
                  <a:pt x="16691" y="2569441"/>
                </a:lnTo>
                <a:lnTo>
                  <a:pt x="19977" y="2563632"/>
                </a:lnTo>
                <a:cubicBezTo>
                  <a:pt x="21370" y="2557453"/>
                  <a:pt x="22736" y="2551799"/>
                  <a:pt x="25721" y="2556344"/>
                </a:cubicBezTo>
                <a:cubicBezTo>
                  <a:pt x="32713" y="2548895"/>
                  <a:pt x="23526" y="2540807"/>
                  <a:pt x="29740" y="2533157"/>
                </a:cubicBezTo>
                <a:cubicBezTo>
                  <a:pt x="32155" y="2522927"/>
                  <a:pt x="22112" y="2536851"/>
                  <a:pt x="22984" y="2524899"/>
                </a:cubicBezTo>
                <a:cubicBezTo>
                  <a:pt x="22853" y="2523879"/>
                  <a:pt x="22721" y="2522860"/>
                  <a:pt x="22591" y="2521840"/>
                </a:cubicBezTo>
                <a:lnTo>
                  <a:pt x="23626" y="2516618"/>
                </a:lnTo>
                <a:lnTo>
                  <a:pt x="26416" y="2514462"/>
                </a:lnTo>
                <a:cubicBezTo>
                  <a:pt x="28113" y="2512148"/>
                  <a:pt x="28851" y="2508859"/>
                  <a:pt x="27412" y="2503381"/>
                </a:cubicBezTo>
                <a:lnTo>
                  <a:pt x="26912" y="2502571"/>
                </a:lnTo>
                <a:lnTo>
                  <a:pt x="29779" y="2501027"/>
                </a:lnTo>
                <a:lnTo>
                  <a:pt x="31105" y="2492600"/>
                </a:lnTo>
                <a:lnTo>
                  <a:pt x="38272" y="2485183"/>
                </a:lnTo>
                <a:lnTo>
                  <a:pt x="36838" y="2480669"/>
                </a:lnTo>
                <a:lnTo>
                  <a:pt x="33929" y="2480825"/>
                </a:lnTo>
                <a:lnTo>
                  <a:pt x="40930" y="2465130"/>
                </a:lnTo>
                <a:cubicBezTo>
                  <a:pt x="38183" y="2455259"/>
                  <a:pt x="40884" y="2449073"/>
                  <a:pt x="45376" y="2443685"/>
                </a:cubicBezTo>
                <a:cubicBezTo>
                  <a:pt x="46859" y="2423506"/>
                  <a:pt x="54665" y="2407402"/>
                  <a:pt x="59676" y="2385914"/>
                </a:cubicBezTo>
                <a:cubicBezTo>
                  <a:pt x="58375" y="2360280"/>
                  <a:pt x="70331" y="2351643"/>
                  <a:pt x="75643" y="2328662"/>
                </a:cubicBezTo>
                <a:cubicBezTo>
                  <a:pt x="68923" y="2301647"/>
                  <a:pt x="92173" y="2318371"/>
                  <a:pt x="94380" y="2298217"/>
                </a:cubicBezTo>
                <a:cubicBezTo>
                  <a:pt x="89894" y="2262517"/>
                  <a:pt x="102355" y="2301922"/>
                  <a:pt x="106504" y="2250782"/>
                </a:cubicBezTo>
                <a:cubicBezTo>
                  <a:pt x="105375" y="2247398"/>
                  <a:pt x="107866" y="2241930"/>
                  <a:pt x="109892" y="2243352"/>
                </a:cubicBezTo>
                <a:cubicBezTo>
                  <a:pt x="109711" y="2239945"/>
                  <a:pt x="106781" y="2230878"/>
                  <a:pt x="110290" y="2231409"/>
                </a:cubicBezTo>
                <a:cubicBezTo>
                  <a:pt x="113089" y="2215680"/>
                  <a:pt x="113491" y="2199138"/>
                  <a:pt x="111457" y="2183375"/>
                </a:cubicBezTo>
                <a:cubicBezTo>
                  <a:pt x="121905" y="2154998"/>
                  <a:pt x="103565" y="2165592"/>
                  <a:pt x="108536" y="2144085"/>
                </a:cubicBezTo>
                <a:cubicBezTo>
                  <a:pt x="117898" y="2128897"/>
                  <a:pt x="113450" y="2120189"/>
                  <a:pt x="120996" y="2101383"/>
                </a:cubicBezTo>
                <a:cubicBezTo>
                  <a:pt x="113567" y="2092860"/>
                  <a:pt x="119580" y="2086506"/>
                  <a:pt x="122262" y="2079956"/>
                </a:cubicBezTo>
                <a:lnTo>
                  <a:pt x="122705" y="2076836"/>
                </a:lnTo>
                <a:lnTo>
                  <a:pt x="120431" y="2062205"/>
                </a:lnTo>
                <a:cubicBezTo>
                  <a:pt x="124896" y="2059982"/>
                  <a:pt x="118406" y="2051541"/>
                  <a:pt x="117092" y="2047621"/>
                </a:cubicBezTo>
                <a:cubicBezTo>
                  <a:pt x="120027" y="2047669"/>
                  <a:pt x="121324" y="2039112"/>
                  <a:pt x="118859" y="2035989"/>
                </a:cubicBezTo>
                <a:cubicBezTo>
                  <a:pt x="107554" y="1971545"/>
                  <a:pt x="135428" y="2008454"/>
                  <a:pt x="118500" y="1969476"/>
                </a:cubicBezTo>
                <a:cubicBezTo>
                  <a:pt x="114745" y="1943615"/>
                  <a:pt x="148559" y="1944656"/>
                  <a:pt x="131680" y="1917869"/>
                </a:cubicBezTo>
                <a:cubicBezTo>
                  <a:pt x="130819" y="1886102"/>
                  <a:pt x="142687" y="1866056"/>
                  <a:pt x="132882" y="1836507"/>
                </a:cubicBezTo>
                <a:cubicBezTo>
                  <a:pt x="132131" y="1806766"/>
                  <a:pt x="136526" y="1781182"/>
                  <a:pt x="131877" y="1755879"/>
                </a:cubicBezTo>
                <a:cubicBezTo>
                  <a:pt x="135648" y="1745788"/>
                  <a:pt x="136972" y="1736202"/>
                  <a:pt x="130448" y="1726651"/>
                </a:cubicBezTo>
                <a:cubicBezTo>
                  <a:pt x="131521" y="1698957"/>
                  <a:pt x="140123" y="1692528"/>
                  <a:pt x="132596" y="1674709"/>
                </a:cubicBezTo>
                <a:cubicBezTo>
                  <a:pt x="137178" y="1669668"/>
                  <a:pt x="139622" y="1666183"/>
                  <a:pt x="140684" y="1663502"/>
                </a:cubicBezTo>
                <a:cubicBezTo>
                  <a:pt x="143868" y="1655460"/>
                  <a:pt x="134606" y="1654644"/>
                  <a:pt x="133266" y="1640672"/>
                </a:cubicBezTo>
                <a:cubicBezTo>
                  <a:pt x="130503" y="1625689"/>
                  <a:pt x="122671" y="1650492"/>
                  <a:pt x="122351" y="1636309"/>
                </a:cubicBezTo>
                <a:cubicBezTo>
                  <a:pt x="127504" y="1622116"/>
                  <a:pt x="113671" y="1619938"/>
                  <a:pt x="119842" y="1605349"/>
                </a:cubicBezTo>
                <a:cubicBezTo>
                  <a:pt x="130060" y="1611345"/>
                  <a:pt x="119283" y="1573894"/>
                  <a:pt x="128418" y="1574712"/>
                </a:cubicBezTo>
                <a:cubicBezTo>
                  <a:pt x="116056" y="1558635"/>
                  <a:pt x="132372" y="1555273"/>
                  <a:pt x="129203" y="1536647"/>
                </a:cubicBezTo>
                <a:cubicBezTo>
                  <a:pt x="124681" y="1527242"/>
                  <a:pt x="124122" y="1521025"/>
                  <a:pt x="129792" y="1513896"/>
                </a:cubicBezTo>
                <a:cubicBezTo>
                  <a:pt x="107681" y="1470305"/>
                  <a:pt x="129817" y="1490329"/>
                  <a:pt x="122312" y="1452296"/>
                </a:cubicBezTo>
                <a:cubicBezTo>
                  <a:pt x="114097" y="1419160"/>
                  <a:pt x="109473" y="1382582"/>
                  <a:pt x="87787" y="1347657"/>
                </a:cubicBezTo>
                <a:cubicBezTo>
                  <a:pt x="81503" y="1340763"/>
                  <a:pt x="79662" y="1326684"/>
                  <a:pt x="83676" y="1316214"/>
                </a:cubicBezTo>
                <a:cubicBezTo>
                  <a:pt x="84367" y="1314411"/>
                  <a:pt x="85208" y="1312787"/>
                  <a:pt x="86175" y="1311390"/>
                </a:cubicBezTo>
                <a:cubicBezTo>
                  <a:pt x="70681" y="1290091"/>
                  <a:pt x="79090" y="1279232"/>
                  <a:pt x="68414" y="1268952"/>
                </a:cubicBezTo>
                <a:cubicBezTo>
                  <a:pt x="64882" y="1237645"/>
                  <a:pt x="76303" y="1214150"/>
                  <a:pt x="66960" y="1204622"/>
                </a:cubicBezTo>
                <a:cubicBezTo>
                  <a:pt x="68012" y="1188944"/>
                  <a:pt x="79810" y="1168727"/>
                  <a:pt x="69797" y="1155703"/>
                </a:cubicBezTo>
                <a:cubicBezTo>
                  <a:pt x="78315" y="1155066"/>
                  <a:pt x="63849" y="1136907"/>
                  <a:pt x="69688" y="1128440"/>
                </a:cubicBezTo>
                <a:cubicBezTo>
                  <a:pt x="74740" y="1122556"/>
                  <a:pt x="71529" y="1115674"/>
                  <a:pt x="71494" y="1108417"/>
                </a:cubicBezTo>
                <a:cubicBezTo>
                  <a:pt x="75656" y="1099737"/>
                  <a:pt x="70388" y="1067483"/>
                  <a:pt x="65950" y="1058433"/>
                </a:cubicBezTo>
                <a:cubicBezTo>
                  <a:pt x="50118" y="1035713"/>
                  <a:pt x="64594" y="994640"/>
                  <a:pt x="52521" y="975987"/>
                </a:cubicBezTo>
                <a:cubicBezTo>
                  <a:pt x="50914" y="969800"/>
                  <a:pt x="50418" y="963971"/>
                  <a:pt x="50615" y="958395"/>
                </a:cubicBezTo>
                <a:lnTo>
                  <a:pt x="52757" y="943118"/>
                </a:lnTo>
                <a:lnTo>
                  <a:pt x="56549" y="939439"/>
                </a:lnTo>
                <a:cubicBezTo>
                  <a:pt x="56401" y="936206"/>
                  <a:pt x="56255" y="932972"/>
                  <a:pt x="56107" y="929739"/>
                </a:cubicBezTo>
                <a:lnTo>
                  <a:pt x="56780" y="927127"/>
                </a:lnTo>
                <a:cubicBezTo>
                  <a:pt x="58082" y="922138"/>
                  <a:pt x="59244" y="917190"/>
                  <a:pt x="59846" y="912177"/>
                </a:cubicBezTo>
                <a:cubicBezTo>
                  <a:pt x="41559" y="915106"/>
                  <a:pt x="61959" y="870019"/>
                  <a:pt x="46764" y="881067"/>
                </a:cubicBezTo>
                <a:cubicBezTo>
                  <a:pt x="46894" y="854032"/>
                  <a:pt x="35518" y="846928"/>
                  <a:pt x="49935" y="817416"/>
                </a:cubicBezTo>
                <a:cubicBezTo>
                  <a:pt x="37190" y="772732"/>
                  <a:pt x="51975" y="740070"/>
                  <a:pt x="31206" y="702815"/>
                </a:cubicBezTo>
                <a:cubicBezTo>
                  <a:pt x="39530" y="708645"/>
                  <a:pt x="37598" y="685431"/>
                  <a:pt x="33943" y="672401"/>
                </a:cubicBezTo>
                <a:cubicBezTo>
                  <a:pt x="66681" y="693593"/>
                  <a:pt x="6096" y="618072"/>
                  <a:pt x="29392" y="612154"/>
                </a:cubicBezTo>
                <a:cubicBezTo>
                  <a:pt x="8255" y="607196"/>
                  <a:pt x="27963" y="545243"/>
                  <a:pt x="5970" y="516197"/>
                </a:cubicBezTo>
                <a:cubicBezTo>
                  <a:pt x="4766" y="496236"/>
                  <a:pt x="3235" y="464307"/>
                  <a:pt x="0" y="446558"/>
                </a:cubicBezTo>
                <a:lnTo>
                  <a:pt x="3892" y="402046"/>
                </a:lnTo>
                <a:cubicBezTo>
                  <a:pt x="8570" y="377878"/>
                  <a:pt x="6389" y="373884"/>
                  <a:pt x="12474" y="322733"/>
                </a:cubicBezTo>
                <a:cubicBezTo>
                  <a:pt x="12216" y="257376"/>
                  <a:pt x="25563" y="267420"/>
                  <a:pt x="21680" y="204587"/>
                </a:cubicBezTo>
                <a:cubicBezTo>
                  <a:pt x="27666" y="201120"/>
                  <a:pt x="29305" y="133016"/>
                  <a:pt x="33179" y="127724"/>
                </a:cubicBezTo>
                <a:lnTo>
                  <a:pt x="41973" y="110945"/>
                </a:lnTo>
                <a:lnTo>
                  <a:pt x="40746" y="108356"/>
                </a:lnTo>
                <a:cubicBezTo>
                  <a:pt x="38939" y="97517"/>
                  <a:pt x="40742" y="91347"/>
                  <a:pt x="44132" y="87265"/>
                </a:cubicBezTo>
                <a:lnTo>
                  <a:pt x="49473" y="83713"/>
                </a:lnTo>
                <a:lnTo>
                  <a:pt x="53238" y="69573"/>
                </a:lnTo>
                <a:lnTo>
                  <a:pt x="64534" y="42623"/>
                </a:lnTo>
                <a:lnTo>
                  <a:pt x="63008" y="36737"/>
                </a:lnTo>
                <a:close/>
              </a:path>
            </a:pathLst>
          </a:custGeom>
        </p:spPr>
      </p:pic>
      <p:pic>
        <p:nvPicPr>
          <p:cNvPr id="3" name="Immagine 3" descr="Immagine che contiene arma, pistola, vicino&#10;&#10;Descrizione generata automaticamente">
            <a:extLst>
              <a:ext uri="{FF2B5EF4-FFF2-40B4-BE49-F238E27FC236}">
                <a16:creationId xmlns:a16="http://schemas.microsoft.com/office/drawing/2014/main" id="{B6F593AB-9D7C-4FC0-B3C0-B16E956E8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4" r="12866" b="2"/>
          <a:stretch/>
        </p:blipFill>
        <p:spPr>
          <a:xfrm>
            <a:off x="7047822" y="3428999"/>
            <a:ext cx="5144178" cy="3429001"/>
          </a:xfrm>
          <a:custGeom>
            <a:avLst/>
            <a:gdLst/>
            <a:ahLst/>
            <a:cxnLst/>
            <a:rect l="l" t="t" r="r" b="b"/>
            <a:pathLst>
              <a:path w="5144178" h="3429001">
                <a:moveTo>
                  <a:pt x="5248" y="0"/>
                </a:moveTo>
                <a:lnTo>
                  <a:pt x="5144178" y="0"/>
                </a:lnTo>
                <a:lnTo>
                  <a:pt x="5144178" y="3429001"/>
                </a:lnTo>
                <a:lnTo>
                  <a:pt x="429241" y="3429001"/>
                </a:lnTo>
                <a:cubicBezTo>
                  <a:pt x="428992" y="3419887"/>
                  <a:pt x="428744" y="3410773"/>
                  <a:pt x="428494" y="3401659"/>
                </a:cubicBezTo>
                <a:cubicBezTo>
                  <a:pt x="429406" y="3391510"/>
                  <a:pt x="431679" y="3383098"/>
                  <a:pt x="435734" y="3378121"/>
                </a:cubicBezTo>
                <a:cubicBezTo>
                  <a:pt x="436991" y="3361326"/>
                  <a:pt x="427053" y="3345262"/>
                  <a:pt x="445861" y="3331866"/>
                </a:cubicBezTo>
                <a:cubicBezTo>
                  <a:pt x="467915" y="3312526"/>
                  <a:pt x="420717" y="3269875"/>
                  <a:pt x="450667" y="3268767"/>
                </a:cubicBezTo>
                <a:cubicBezTo>
                  <a:pt x="418085" y="3238190"/>
                  <a:pt x="438274" y="3223695"/>
                  <a:pt x="444940" y="3187464"/>
                </a:cubicBezTo>
                <a:cubicBezTo>
                  <a:pt x="457718" y="3161471"/>
                  <a:pt x="427295" y="3075829"/>
                  <a:pt x="420880" y="3003224"/>
                </a:cubicBezTo>
                <a:cubicBezTo>
                  <a:pt x="410416" y="2961314"/>
                  <a:pt x="398246" y="2982449"/>
                  <a:pt x="397965" y="2932483"/>
                </a:cubicBezTo>
                <a:cubicBezTo>
                  <a:pt x="401612" y="2929293"/>
                  <a:pt x="384023" y="2884236"/>
                  <a:pt x="379552" y="2861410"/>
                </a:cubicBezTo>
                <a:cubicBezTo>
                  <a:pt x="375080" y="2838584"/>
                  <a:pt x="391830" y="2811754"/>
                  <a:pt x="371133" y="2795530"/>
                </a:cubicBezTo>
                <a:cubicBezTo>
                  <a:pt x="301844" y="2713757"/>
                  <a:pt x="345652" y="2657154"/>
                  <a:pt x="323187" y="2580110"/>
                </a:cubicBezTo>
                <a:cubicBezTo>
                  <a:pt x="306519" y="2502814"/>
                  <a:pt x="320305" y="2543491"/>
                  <a:pt x="312797" y="2504294"/>
                </a:cubicBezTo>
                <a:lnTo>
                  <a:pt x="315266" y="2447810"/>
                </a:lnTo>
                <a:lnTo>
                  <a:pt x="327943" y="2406477"/>
                </a:lnTo>
                <a:cubicBezTo>
                  <a:pt x="336752" y="2372041"/>
                  <a:pt x="329139" y="2360511"/>
                  <a:pt x="325453" y="2348977"/>
                </a:cubicBezTo>
                <a:cubicBezTo>
                  <a:pt x="325453" y="2348863"/>
                  <a:pt x="325452" y="2348749"/>
                  <a:pt x="325452" y="2348635"/>
                </a:cubicBezTo>
                <a:lnTo>
                  <a:pt x="332343" y="2338523"/>
                </a:lnTo>
                <a:cubicBezTo>
                  <a:pt x="338694" y="2329606"/>
                  <a:pt x="342749" y="2321075"/>
                  <a:pt x="335894" y="2309406"/>
                </a:cubicBezTo>
                <a:lnTo>
                  <a:pt x="335338" y="2308744"/>
                </a:lnTo>
                <a:lnTo>
                  <a:pt x="346504" y="2291451"/>
                </a:lnTo>
                <a:cubicBezTo>
                  <a:pt x="334713" y="2273286"/>
                  <a:pt x="336169" y="2261530"/>
                  <a:pt x="346212" y="2246479"/>
                </a:cubicBezTo>
                <a:cubicBezTo>
                  <a:pt x="348097" y="2237953"/>
                  <a:pt x="347346" y="2230388"/>
                  <a:pt x="345583" y="2223491"/>
                </a:cubicBezTo>
                <a:lnTo>
                  <a:pt x="343060" y="2216357"/>
                </a:lnTo>
                <a:lnTo>
                  <a:pt x="353168" y="2174541"/>
                </a:lnTo>
                <a:cubicBezTo>
                  <a:pt x="352741" y="2164594"/>
                  <a:pt x="352315" y="2154646"/>
                  <a:pt x="351888" y="2144699"/>
                </a:cubicBezTo>
                <a:lnTo>
                  <a:pt x="342493" y="2149725"/>
                </a:lnTo>
                <a:lnTo>
                  <a:pt x="338392" y="2151536"/>
                </a:lnTo>
                <a:lnTo>
                  <a:pt x="337982" y="2151019"/>
                </a:lnTo>
                <a:lnTo>
                  <a:pt x="338449" y="2149486"/>
                </a:lnTo>
                <a:lnTo>
                  <a:pt x="338600" y="2134712"/>
                </a:lnTo>
                <a:cubicBezTo>
                  <a:pt x="338425" y="2120490"/>
                  <a:pt x="336235" y="2078941"/>
                  <a:pt x="337398" y="2064154"/>
                </a:cubicBezTo>
                <a:lnTo>
                  <a:pt x="345585" y="2045992"/>
                </a:lnTo>
                <a:cubicBezTo>
                  <a:pt x="350276" y="2032063"/>
                  <a:pt x="344152" y="2014047"/>
                  <a:pt x="346822" y="2001765"/>
                </a:cubicBezTo>
                <a:lnTo>
                  <a:pt x="342883" y="1961707"/>
                </a:lnTo>
                <a:lnTo>
                  <a:pt x="347470" y="1900236"/>
                </a:lnTo>
                <a:cubicBezTo>
                  <a:pt x="364289" y="1870214"/>
                  <a:pt x="369986" y="1840554"/>
                  <a:pt x="379121" y="1812831"/>
                </a:cubicBezTo>
                <a:cubicBezTo>
                  <a:pt x="389911" y="1770577"/>
                  <a:pt x="354039" y="1794440"/>
                  <a:pt x="388831" y="1744809"/>
                </a:cubicBezTo>
                <a:cubicBezTo>
                  <a:pt x="379105" y="1737519"/>
                  <a:pt x="379758" y="1730671"/>
                  <a:pt x="386854" y="1719984"/>
                </a:cubicBezTo>
                <a:cubicBezTo>
                  <a:pt x="383430" y="1703465"/>
                  <a:pt x="370916" y="1663756"/>
                  <a:pt x="368290" y="1645695"/>
                </a:cubicBezTo>
                <a:cubicBezTo>
                  <a:pt x="357400" y="1630293"/>
                  <a:pt x="380274" y="1626679"/>
                  <a:pt x="371094" y="1611618"/>
                </a:cubicBezTo>
                <a:cubicBezTo>
                  <a:pt x="371002" y="1596082"/>
                  <a:pt x="385095" y="1622507"/>
                  <a:pt x="389023" y="1605878"/>
                </a:cubicBezTo>
                <a:cubicBezTo>
                  <a:pt x="390632" y="1590479"/>
                  <a:pt x="405974" y="1588764"/>
                  <a:pt x="400334" y="1580252"/>
                </a:cubicBezTo>
                <a:cubicBezTo>
                  <a:pt x="398453" y="1577416"/>
                  <a:pt x="394242" y="1573824"/>
                  <a:pt x="386415" y="1568719"/>
                </a:cubicBezTo>
                <a:cubicBezTo>
                  <a:pt x="398127" y="1548565"/>
                  <a:pt x="383562" y="1542300"/>
                  <a:pt x="380563" y="1512113"/>
                </a:cubicBezTo>
                <a:cubicBezTo>
                  <a:pt x="390974" y="1501090"/>
                  <a:pt x="388354" y="1490725"/>
                  <a:pt x="381649" y="1480027"/>
                </a:cubicBezTo>
                <a:cubicBezTo>
                  <a:pt x="388255" y="1451946"/>
                  <a:pt x="379830" y="1424362"/>
                  <a:pt x="379771" y="1391776"/>
                </a:cubicBezTo>
                <a:cubicBezTo>
                  <a:pt x="394749" y="1358592"/>
                  <a:pt x="374165" y="1337728"/>
                  <a:pt x="374196" y="1302917"/>
                </a:cubicBezTo>
                <a:cubicBezTo>
                  <a:pt x="368854" y="1266771"/>
                  <a:pt x="352704" y="1198328"/>
                  <a:pt x="347716" y="1174898"/>
                </a:cubicBezTo>
                <a:cubicBezTo>
                  <a:pt x="351670" y="1171265"/>
                  <a:pt x="349141" y="1162023"/>
                  <a:pt x="344270" y="1162336"/>
                </a:cubicBezTo>
                <a:cubicBezTo>
                  <a:pt x="346277" y="1157934"/>
                  <a:pt x="356682" y="1148125"/>
                  <a:pt x="349170" y="1146091"/>
                </a:cubicBezTo>
                <a:lnTo>
                  <a:pt x="352303" y="1129892"/>
                </a:lnTo>
                <a:lnTo>
                  <a:pt x="351430" y="1126519"/>
                </a:lnTo>
                <a:cubicBezTo>
                  <a:pt x="346690" y="1119595"/>
                  <a:pt x="336427" y="1113182"/>
                  <a:pt x="348385" y="1103202"/>
                </a:cubicBezTo>
                <a:cubicBezTo>
                  <a:pt x="335029" y="1083311"/>
                  <a:pt x="342034" y="1073392"/>
                  <a:pt x="325821" y="1057618"/>
                </a:cubicBezTo>
                <a:cubicBezTo>
                  <a:pt x="316621" y="1034543"/>
                  <a:pt x="347537" y="1044496"/>
                  <a:pt x="328942" y="1014396"/>
                </a:cubicBezTo>
                <a:cubicBezTo>
                  <a:pt x="331627" y="996980"/>
                  <a:pt x="330231" y="978927"/>
                  <a:pt x="324892" y="961978"/>
                </a:cubicBezTo>
                <a:cubicBezTo>
                  <a:pt x="319089" y="962869"/>
                  <a:pt x="323554" y="952695"/>
                  <a:pt x="323705" y="948954"/>
                </a:cubicBezTo>
                <a:cubicBezTo>
                  <a:pt x="320405" y="950689"/>
                  <a:pt x="316028" y="944932"/>
                  <a:pt x="317752" y="941130"/>
                </a:cubicBezTo>
                <a:cubicBezTo>
                  <a:pt x="307649" y="926090"/>
                  <a:pt x="277038" y="882649"/>
                  <a:pt x="263090" y="858717"/>
                </a:cubicBezTo>
                <a:cubicBezTo>
                  <a:pt x="253262" y="834060"/>
                  <a:pt x="233030" y="825680"/>
                  <a:pt x="234063" y="797535"/>
                </a:cubicBezTo>
                <a:cubicBezTo>
                  <a:pt x="224798" y="774484"/>
                  <a:pt x="211129" y="757569"/>
                  <a:pt x="207780" y="735637"/>
                </a:cubicBezTo>
                <a:cubicBezTo>
                  <a:pt x="200086" y="730144"/>
                  <a:pt x="195328" y="723621"/>
                  <a:pt x="199455" y="712583"/>
                </a:cubicBezTo>
                <a:cubicBezTo>
                  <a:pt x="188825" y="692142"/>
                  <a:pt x="176915" y="692229"/>
                  <a:pt x="179363" y="674324"/>
                </a:cubicBezTo>
                <a:cubicBezTo>
                  <a:pt x="151790" y="669588"/>
                  <a:pt x="171348" y="664028"/>
                  <a:pt x="167031" y="648825"/>
                </a:cubicBezTo>
                <a:cubicBezTo>
                  <a:pt x="165058" y="635832"/>
                  <a:pt x="182344" y="650164"/>
                  <a:pt x="177885" y="639193"/>
                </a:cubicBezTo>
                <a:cubicBezTo>
                  <a:pt x="167233" y="631381"/>
                  <a:pt x="182128" y="621721"/>
                  <a:pt x="170193" y="614197"/>
                </a:cubicBezTo>
                <a:cubicBezTo>
                  <a:pt x="160681" y="624667"/>
                  <a:pt x="160125" y="589951"/>
                  <a:pt x="150078" y="595857"/>
                </a:cubicBezTo>
                <a:cubicBezTo>
                  <a:pt x="158584" y="576480"/>
                  <a:pt x="139000" y="583361"/>
                  <a:pt x="136246" y="567366"/>
                </a:cubicBezTo>
                <a:cubicBezTo>
                  <a:pt x="138159" y="557596"/>
                  <a:pt x="136677" y="552544"/>
                  <a:pt x="127843" y="550402"/>
                </a:cubicBezTo>
                <a:cubicBezTo>
                  <a:pt x="138013" y="504459"/>
                  <a:pt x="119800" y="532495"/>
                  <a:pt x="115350" y="499229"/>
                </a:cubicBezTo>
                <a:cubicBezTo>
                  <a:pt x="113368" y="469276"/>
                  <a:pt x="106154" y="438783"/>
                  <a:pt x="118788" y="399677"/>
                </a:cubicBezTo>
                <a:cubicBezTo>
                  <a:pt x="123548" y="390799"/>
                  <a:pt x="120841" y="379028"/>
                  <a:pt x="112744" y="373386"/>
                </a:cubicBezTo>
                <a:cubicBezTo>
                  <a:pt x="111350" y="372416"/>
                  <a:pt x="109845" y="371666"/>
                  <a:pt x="108278" y="371164"/>
                </a:cubicBezTo>
                <a:cubicBezTo>
                  <a:pt x="105102" y="355408"/>
                  <a:pt x="99426" y="300162"/>
                  <a:pt x="93688" y="278850"/>
                </a:cubicBezTo>
                <a:cubicBezTo>
                  <a:pt x="87166" y="267537"/>
                  <a:pt x="66957" y="258985"/>
                  <a:pt x="73845" y="243290"/>
                </a:cubicBezTo>
                <a:cubicBezTo>
                  <a:pt x="63998" y="247733"/>
                  <a:pt x="74173" y="225554"/>
                  <a:pt x="64695" y="222491"/>
                </a:cubicBezTo>
                <a:cubicBezTo>
                  <a:pt x="56983" y="220939"/>
                  <a:pt x="58274" y="213849"/>
                  <a:pt x="55847" y="208309"/>
                </a:cubicBezTo>
                <a:cubicBezTo>
                  <a:pt x="48190" y="204115"/>
                  <a:pt x="43175" y="176538"/>
                  <a:pt x="45112" y="167089"/>
                </a:cubicBezTo>
                <a:cubicBezTo>
                  <a:pt x="55281" y="140651"/>
                  <a:pt x="24950" y="117791"/>
                  <a:pt x="32253" y="96620"/>
                </a:cubicBezTo>
                <a:cubicBezTo>
                  <a:pt x="31966" y="90985"/>
                  <a:pt x="30545" y="86265"/>
                  <a:pt x="28426" y="82140"/>
                </a:cubicBezTo>
                <a:lnTo>
                  <a:pt x="20810" y="71761"/>
                </a:lnTo>
                <a:lnTo>
                  <a:pt x="15272" y="71157"/>
                </a:lnTo>
                <a:lnTo>
                  <a:pt x="12472" y="63523"/>
                </a:lnTo>
                <a:lnTo>
                  <a:pt x="10824" y="61925"/>
                </a:lnTo>
                <a:cubicBezTo>
                  <a:pt x="7654" y="58884"/>
                  <a:pt x="4659" y="55793"/>
                  <a:pt x="2274" y="52329"/>
                </a:cubicBezTo>
                <a:cubicBezTo>
                  <a:pt x="23939" y="43979"/>
                  <a:pt x="-14451" y="21492"/>
                  <a:pt x="6482" y="21103"/>
                </a:cubicBezTo>
                <a:cubicBezTo>
                  <a:pt x="1811" y="10861"/>
                  <a:pt x="5069" y="6991"/>
                  <a:pt x="6204" y="39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86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5B4D58D-6C91-499A-9028-9E0FDCCE9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C3848E-A121-40D8-BACC-F1FB7E39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739" y="908227"/>
            <a:ext cx="4615205" cy="4642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 noProof="1">
                <a:ea typeface="+mj-lt"/>
                <a:cs typeface="+mj-lt"/>
              </a:rPr>
              <a:t>Articolo 10 :</a:t>
            </a:r>
            <a:r>
              <a:rPr lang="en-US" i="1" noProof="1">
                <a:ea typeface="+mj-lt"/>
                <a:cs typeface="+mj-lt"/>
              </a:rPr>
              <a:t> L'I</a:t>
            </a:r>
            <a:r>
              <a:rPr lang="en-US" i="1" cap="none" noProof="1">
                <a:ea typeface="+mj-lt"/>
                <a:cs typeface="+mj-lt"/>
              </a:rPr>
              <a:t>talia riconosce il diritto di asilo allo straniero.</a:t>
            </a:r>
            <a:br>
              <a:rPr lang="en-US" i="1" cap="none" noProof="1">
                <a:ea typeface="+mj-lt"/>
                <a:cs typeface="+mj-lt"/>
              </a:rPr>
            </a:br>
            <a:br>
              <a:rPr lang="en-US" i="1" cap="none" noProof="1">
                <a:ea typeface="+mj-lt"/>
                <a:cs typeface="+mj-lt"/>
              </a:rPr>
            </a:br>
            <a:r>
              <a:rPr lang="en-US" sz="3600" i="1" cap="none" noProof="1">
                <a:ea typeface="+mj-lt"/>
                <a:cs typeface="+mj-lt"/>
              </a:rPr>
              <a:t>ARTICLE 10: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 Italy recognizes the right of asylum to foreigners</a:t>
            </a:r>
            <a:endParaRPr lang="en-US" cap="none" noProof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633F6C7-9646-48D5-9270-99904CFB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93" y="0"/>
            <a:ext cx="4615205" cy="6874329"/>
          </a:xfrm>
          <a:custGeom>
            <a:avLst/>
            <a:gdLst>
              <a:gd name="connsiteX0" fmla="*/ 0 w 3016001"/>
              <a:gd name="connsiteY0" fmla="*/ 0 h 6874329"/>
              <a:gd name="connsiteX1" fmla="*/ 1446663 w 3016001"/>
              <a:gd name="connsiteY1" fmla="*/ 0 h 6874329"/>
              <a:gd name="connsiteX2" fmla="*/ 1446663 w 3016001"/>
              <a:gd name="connsiteY2" fmla="*/ 2 h 6874329"/>
              <a:gd name="connsiteX3" fmla="*/ 1954764 w 3016001"/>
              <a:gd name="connsiteY3" fmla="*/ 2 h 6874329"/>
              <a:gd name="connsiteX4" fmla="*/ 1957395 w 3016001"/>
              <a:gd name="connsiteY4" fmla="*/ 42878 h 6874329"/>
              <a:gd name="connsiteX5" fmla="*/ 1946682 w 3016001"/>
              <a:gd name="connsiteY5" fmla="*/ 88399 h 6874329"/>
              <a:gd name="connsiteX6" fmla="*/ 1942627 w 3016001"/>
              <a:gd name="connsiteY6" fmla="*/ 220058 h 6874329"/>
              <a:gd name="connsiteX7" fmla="*/ 1928736 w 3016001"/>
              <a:gd name="connsiteY7" fmla="*/ 248814 h 6874329"/>
              <a:gd name="connsiteX8" fmla="*/ 1921659 w 3016001"/>
              <a:gd name="connsiteY8" fmla="*/ 270478 h 6874329"/>
              <a:gd name="connsiteX9" fmla="*/ 1893043 w 3016001"/>
              <a:gd name="connsiteY9" fmla="*/ 432254 h 6874329"/>
              <a:gd name="connsiteX10" fmla="*/ 1887612 w 3016001"/>
              <a:gd name="connsiteY10" fmla="*/ 466474 h 6874329"/>
              <a:gd name="connsiteX11" fmla="*/ 1852528 w 3016001"/>
              <a:gd name="connsiteY11" fmla="*/ 562942 h 6874329"/>
              <a:gd name="connsiteX12" fmla="*/ 1850661 w 3016001"/>
              <a:gd name="connsiteY12" fmla="*/ 589537 h 6874329"/>
              <a:gd name="connsiteX13" fmla="*/ 1850964 w 3016001"/>
              <a:gd name="connsiteY13" fmla="*/ 615950 h 6874329"/>
              <a:gd name="connsiteX14" fmla="*/ 3016001 w 3016001"/>
              <a:gd name="connsiteY14" fmla="*/ 615950 h 6874329"/>
              <a:gd name="connsiteX15" fmla="*/ 3016001 w 3016001"/>
              <a:gd name="connsiteY15" fmla="*/ 3232769 h 6874329"/>
              <a:gd name="connsiteX16" fmla="*/ 2224126 w 3016001"/>
              <a:gd name="connsiteY16" fmla="*/ 3232769 h 6874329"/>
              <a:gd name="connsiteX17" fmla="*/ 2226016 w 3016001"/>
              <a:gd name="connsiteY17" fmla="*/ 3246024 h 6874329"/>
              <a:gd name="connsiteX18" fmla="*/ 2226612 w 3016001"/>
              <a:gd name="connsiteY18" fmla="*/ 3307391 h 6874329"/>
              <a:gd name="connsiteX19" fmla="*/ 2239536 w 3016001"/>
              <a:gd name="connsiteY19" fmla="*/ 3380681 h 6874329"/>
              <a:gd name="connsiteX20" fmla="*/ 2231864 w 3016001"/>
              <a:gd name="connsiteY20" fmla="*/ 3412872 h 6874329"/>
              <a:gd name="connsiteX21" fmla="*/ 2235242 w 3016001"/>
              <a:gd name="connsiteY21" fmla="*/ 3435543 h 6874329"/>
              <a:gd name="connsiteX22" fmla="*/ 2237010 w 3016001"/>
              <a:gd name="connsiteY22" fmla="*/ 3438102 h 6874329"/>
              <a:gd name="connsiteX23" fmla="*/ 2238810 w 3016001"/>
              <a:gd name="connsiteY23" fmla="*/ 3448914 h 6874329"/>
              <a:gd name="connsiteX24" fmla="*/ 2245917 w 3016001"/>
              <a:gd name="connsiteY24" fmla="*/ 3451252 h 6874329"/>
              <a:gd name="connsiteX25" fmla="*/ 2253355 w 3016001"/>
              <a:gd name="connsiteY25" fmla="*/ 3467016 h 6874329"/>
              <a:gd name="connsiteX26" fmla="*/ 2252090 w 3016001"/>
              <a:gd name="connsiteY26" fmla="*/ 3512702 h 6874329"/>
              <a:gd name="connsiteX27" fmla="*/ 2254441 w 3016001"/>
              <a:gd name="connsiteY27" fmla="*/ 3583312 h 6874329"/>
              <a:gd name="connsiteX28" fmla="*/ 2258418 w 3016001"/>
              <a:gd name="connsiteY28" fmla="*/ 3640478 h 6874329"/>
              <a:gd name="connsiteX29" fmla="*/ 2266543 w 3016001"/>
              <a:gd name="connsiteY29" fmla="*/ 3661583 h 6874329"/>
              <a:gd name="connsiteX30" fmla="*/ 2270576 w 3016001"/>
              <a:gd name="connsiteY30" fmla="*/ 3669500 h 6874329"/>
              <a:gd name="connsiteX31" fmla="*/ 2269865 w 3016001"/>
              <a:gd name="connsiteY31" fmla="*/ 3674731 h 6874329"/>
              <a:gd name="connsiteX32" fmla="*/ 2770496 w 3016001"/>
              <a:gd name="connsiteY32" fmla="*/ 3674731 h 6874329"/>
              <a:gd name="connsiteX33" fmla="*/ 2770496 w 3016001"/>
              <a:gd name="connsiteY33" fmla="*/ 6286500 h 6874329"/>
              <a:gd name="connsiteX34" fmla="*/ 2409243 w 3016001"/>
              <a:gd name="connsiteY34" fmla="*/ 6286500 h 6874329"/>
              <a:gd name="connsiteX35" fmla="*/ 2413170 w 3016001"/>
              <a:gd name="connsiteY35" fmla="*/ 6299320 h 6874329"/>
              <a:gd name="connsiteX36" fmla="*/ 2410867 w 3016001"/>
              <a:gd name="connsiteY36" fmla="*/ 6334418 h 6874329"/>
              <a:gd name="connsiteX37" fmla="*/ 2445950 w 3016001"/>
              <a:gd name="connsiteY37" fmla="*/ 6410416 h 6874329"/>
              <a:gd name="connsiteX38" fmla="*/ 2485138 w 3016001"/>
              <a:gd name="connsiteY38" fmla="*/ 6506045 h 6874329"/>
              <a:gd name="connsiteX39" fmla="*/ 2479997 w 3016001"/>
              <a:gd name="connsiteY39" fmla="*/ 6585942 h 6874329"/>
              <a:gd name="connsiteX40" fmla="*/ 2484338 w 3016001"/>
              <a:gd name="connsiteY40" fmla="*/ 6625517 h 6874329"/>
              <a:gd name="connsiteX41" fmla="*/ 2504615 w 3016001"/>
              <a:gd name="connsiteY41" fmla="*/ 6706812 h 6874329"/>
              <a:gd name="connsiteX42" fmla="*/ 2502507 w 3016001"/>
              <a:gd name="connsiteY42" fmla="*/ 6819419 h 6874329"/>
              <a:gd name="connsiteX43" fmla="*/ 2505754 w 3016001"/>
              <a:gd name="connsiteY43" fmla="*/ 6846764 h 6874329"/>
              <a:gd name="connsiteX44" fmla="*/ 2510567 w 3016001"/>
              <a:gd name="connsiteY44" fmla="*/ 6874329 h 6874329"/>
              <a:gd name="connsiteX45" fmla="*/ 912595 w 3016001"/>
              <a:gd name="connsiteY45" fmla="*/ 6874329 h 6874329"/>
              <a:gd name="connsiteX46" fmla="*/ 912595 w 3016001"/>
              <a:gd name="connsiteY46" fmla="*/ 6858000 h 6874329"/>
              <a:gd name="connsiteX47" fmla="*/ 0 w 3016001"/>
              <a:gd name="connsiteY47" fmla="*/ 6858000 h 6874329"/>
              <a:gd name="connsiteX0" fmla="*/ 0 w 3016001"/>
              <a:gd name="connsiteY0" fmla="*/ 0 h 6874329"/>
              <a:gd name="connsiteX1" fmla="*/ 1446663 w 3016001"/>
              <a:gd name="connsiteY1" fmla="*/ 0 h 6874329"/>
              <a:gd name="connsiteX2" fmla="*/ 1446663 w 3016001"/>
              <a:gd name="connsiteY2" fmla="*/ 2 h 6874329"/>
              <a:gd name="connsiteX3" fmla="*/ 1954764 w 3016001"/>
              <a:gd name="connsiteY3" fmla="*/ 2 h 6874329"/>
              <a:gd name="connsiteX4" fmla="*/ 1957395 w 3016001"/>
              <a:gd name="connsiteY4" fmla="*/ 42878 h 6874329"/>
              <a:gd name="connsiteX5" fmla="*/ 1946682 w 3016001"/>
              <a:gd name="connsiteY5" fmla="*/ 88399 h 6874329"/>
              <a:gd name="connsiteX6" fmla="*/ 1942627 w 3016001"/>
              <a:gd name="connsiteY6" fmla="*/ 220058 h 6874329"/>
              <a:gd name="connsiteX7" fmla="*/ 1928736 w 3016001"/>
              <a:gd name="connsiteY7" fmla="*/ 248814 h 6874329"/>
              <a:gd name="connsiteX8" fmla="*/ 1921659 w 3016001"/>
              <a:gd name="connsiteY8" fmla="*/ 270478 h 6874329"/>
              <a:gd name="connsiteX9" fmla="*/ 1893043 w 3016001"/>
              <a:gd name="connsiteY9" fmla="*/ 432254 h 6874329"/>
              <a:gd name="connsiteX10" fmla="*/ 1887612 w 3016001"/>
              <a:gd name="connsiteY10" fmla="*/ 466474 h 6874329"/>
              <a:gd name="connsiteX11" fmla="*/ 1852528 w 3016001"/>
              <a:gd name="connsiteY11" fmla="*/ 562942 h 6874329"/>
              <a:gd name="connsiteX12" fmla="*/ 1850661 w 3016001"/>
              <a:gd name="connsiteY12" fmla="*/ 589537 h 6874329"/>
              <a:gd name="connsiteX13" fmla="*/ 1850964 w 3016001"/>
              <a:gd name="connsiteY13" fmla="*/ 615950 h 6874329"/>
              <a:gd name="connsiteX14" fmla="*/ 3016001 w 3016001"/>
              <a:gd name="connsiteY14" fmla="*/ 3232769 h 6874329"/>
              <a:gd name="connsiteX15" fmla="*/ 2224126 w 3016001"/>
              <a:gd name="connsiteY15" fmla="*/ 3232769 h 6874329"/>
              <a:gd name="connsiteX16" fmla="*/ 2226016 w 3016001"/>
              <a:gd name="connsiteY16" fmla="*/ 3246024 h 6874329"/>
              <a:gd name="connsiteX17" fmla="*/ 2226612 w 3016001"/>
              <a:gd name="connsiteY17" fmla="*/ 3307391 h 6874329"/>
              <a:gd name="connsiteX18" fmla="*/ 2239536 w 3016001"/>
              <a:gd name="connsiteY18" fmla="*/ 3380681 h 6874329"/>
              <a:gd name="connsiteX19" fmla="*/ 2231864 w 3016001"/>
              <a:gd name="connsiteY19" fmla="*/ 3412872 h 6874329"/>
              <a:gd name="connsiteX20" fmla="*/ 2235242 w 3016001"/>
              <a:gd name="connsiteY20" fmla="*/ 3435543 h 6874329"/>
              <a:gd name="connsiteX21" fmla="*/ 2237010 w 3016001"/>
              <a:gd name="connsiteY21" fmla="*/ 3438102 h 6874329"/>
              <a:gd name="connsiteX22" fmla="*/ 2238810 w 3016001"/>
              <a:gd name="connsiteY22" fmla="*/ 3448914 h 6874329"/>
              <a:gd name="connsiteX23" fmla="*/ 2245917 w 3016001"/>
              <a:gd name="connsiteY23" fmla="*/ 3451252 h 6874329"/>
              <a:gd name="connsiteX24" fmla="*/ 2253355 w 3016001"/>
              <a:gd name="connsiteY24" fmla="*/ 3467016 h 6874329"/>
              <a:gd name="connsiteX25" fmla="*/ 2252090 w 3016001"/>
              <a:gd name="connsiteY25" fmla="*/ 3512702 h 6874329"/>
              <a:gd name="connsiteX26" fmla="*/ 2254441 w 3016001"/>
              <a:gd name="connsiteY26" fmla="*/ 3583312 h 6874329"/>
              <a:gd name="connsiteX27" fmla="*/ 2258418 w 3016001"/>
              <a:gd name="connsiteY27" fmla="*/ 3640478 h 6874329"/>
              <a:gd name="connsiteX28" fmla="*/ 2266543 w 3016001"/>
              <a:gd name="connsiteY28" fmla="*/ 3661583 h 6874329"/>
              <a:gd name="connsiteX29" fmla="*/ 2270576 w 3016001"/>
              <a:gd name="connsiteY29" fmla="*/ 3669500 h 6874329"/>
              <a:gd name="connsiteX30" fmla="*/ 2269865 w 3016001"/>
              <a:gd name="connsiteY30" fmla="*/ 3674731 h 6874329"/>
              <a:gd name="connsiteX31" fmla="*/ 2770496 w 3016001"/>
              <a:gd name="connsiteY31" fmla="*/ 3674731 h 6874329"/>
              <a:gd name="connsiteX32" fmla="*/ 2770496 w 3016001"/>
              <a:gd name="connsiteY32" fmla="*/ 6286500 h 6874329"/>
              <a:gd name="connsiteX33" fmla="*/ 2409243 w 3016001"/>
              <a:gd name="connsiteY33" fmla="*/ 6286500 h 6874329"/>
              <a:gd name="connsiteX34" fmla="*/ 2413170 w 3016001"/>
              <a:gd name="connsiteY34" fmla="*/ 6299320 h 6874329"/>
              <a:gd name="connsiteX35" fmla="*/ 2410867 w 3016001"/>
              <a:gd name="connsiteY35" fmla="*/ 6334418 h 6874329"/>
              <a:gd name="connsiteX36" fmla="*/ 2445950 w 3016001"/>
              <a:gd name="connsiteY36" fmla="*/ 6410416 h 6874329"/>
              <a:gd name="connsiteX37" fmla="*/ 2485138 w 3016001"/>
              <a:gd name="connsiteY37" fmla="*/ 6506045 h 6874329"/>
              <a:gd name="connsiteX38" fmla="*/ 2479997 w 3016001"/>
              <a:gd name="connsiteY38" fmla="*/ 6585942 h 6874329"/>
              <a:gd name="connsiteX39" fmla="*/ 2484338 w 3016001"/>
              <a:gd name="connsiteY39" fmla="*/ 6625517 h 6874329"/>
              <a:gd name="connsiteX40" fmla="*/ 2504615 w 3016001"/>
              <a:gd name="connsiteY40" fmla="*/ 6706812 h 6874329"/>
              <a:gd name="connsiteX41" fmla="*/ 2502507 w 3016001"/>
              <a:gd name="connsiteY41" fmla="*/ 6819419 h 6874329"/>
              <a:gd name="connsiteX42" fmla="*/ 2505754 w 3016001"/>
              <a:gd name="connsiteY42" fmla="*/ 6846764 h 6874329"/>
              <a:gd name="connsiteX43" fmla="*/ 2510567 w 3016001"/>
              <a:gd name="connsiteY43" fmla="*/ 6874329 h 6874329"/>
              <a:gd name="connsiteX44" fmla="*/ 912595 w 3016001"/>
              <a:gd name="connsiteY44" fmla="*/ 6874329 h 6874329"/>
              <a:gd name="connsiteX45" fmla="*/ 912595 w 3016001"/>
              <a:gd name="connsiteY45" fmla="*/ 6858000 h 6874329"/>
              <a:gd name="connsiteX46" fmla="*/ 0 w 3016001"/>
              <a:gd name="connsiteY46" fmla="*/ 6858000 h 6874329"/>
              <a:gd name="connsiteX47" fmla="*/ 0 w 3016001"/>
              <a:gd name="connsiteY47" fmla="*/ 0 h 6874329"/>
              <a:gd name="connsiteX0" fmla="*/ 0 w 2770496"/>
              <a:gd name="connsiteY0" fmla="*/ 0 h 6874329"/>
              <a:gd name="connsiteX1" fmla="*/ 1446663 w 2770496"/>
              <a:gd name="connsiteY1" fmla="*/ 0 h 6874329"/>
              <a:gd name="connsiteX2" fmla="*/ 1446663 w 2770496"/>
              <a:gd name="connsiteY2" fmla="*/ 2 h 6874329"/>
              <a:gd name="connsiteX3" fmla="*/ 1954764 w 2770496"/>
              <a:gd name="connsiteY3" fmla="*/ 2 h 6874329"/>
              <a:gd name="connsiteX4" fmla="*/ 1957395 w 2770496"/>
              <a:gd name="connsiteY4" fmla="*/ 42878 h 6874329"/>
              <a:gd name="connsiteX5" fmla="*/ 1946682 w 2770496"/>
              <a:gd name="connsiteY5" fmla="*/ 88399 h 6874329"/>
              <a:gd name="connsiteX6" fmla="*/ 1942627 w 2770496"/>
              <a:gd name="connsiteY6" fmla="*/ 220058 h 6874329"/>
              <a:gd name="connsiteX7" fmla="*/ 1928736 w 2770496"/>
              <a:gd name="connsiteY7" fmla="*/ 248814 h 6874329"/>
              <a:gd name="connsiteX8" fmla="*/ 1921659 w 2770496"/>
              <a:gd name="connsiteY8" fmla="*/ 270478 h 6874329"/>
              <a:gd name="connsiteX9" fmla="*/ 1893043 w 2770496"/>
              <a:gd name="connsiteY9" fmla="*/ 432254 h 6874329"/>
              <a:gd name="connsiteX10" fmla="*/ 1887612 w 2770496"/>
              <a:gd name="connsiteY10" fmla="*/ 466474 h 6874329"/>
              <a:gd name="connsiteX11" fmla="*/ 1852528 w 2770496"/>
              <a:gd name="connsiteY11" fmla="*/ 562942 h 6874329"/>
              <a:gd name="connsiteX12" fmla="*/ 1850661 w 2770496"/>
              <a:gd name="connsiteY12" fmla="*/ 589537 h 6874329"/>
              <a:gd name="connsiteX13" fmla="*/ 1850964 w 2770496"/>
              <a:gd name="connsiteY13" fmla="*/ 615950 h 6874329"/>
              <a:gd name="connsiteX14" fmla="*/ 2224126 w 2770496"/>
              <a:gd name="connsiteY14" fmla="*/ 3232769 h 6874329"/>
              <a:gd name="connsiteX15" fmla="*/ 2226016 w 2770496"/>
              <a:gd name="connsiteY15" fmla="*/ 3246024 h 6874329"/>
              <a:gd name="connsiteX16" fmla="*/ 2226612 w 2770496"/>
              <a:gd name="connsiteY16" fmla="*/ 3307391 h 6874329"/>
              <a:gd name="connsiteX17" fmla="*/ 2239536 w 2770496"/>
              <a:gd name="connsiteY17" fmla="*/ 3380681 h 6874329"/>
              <a:gd name="connsiteX18" fmla="*/ 2231864 w 2770496"/>
              <a:gd name="connsiteY18" fmla="*/ 3412872 h 6874329"/>
              <a:gd name="connsiteX19" fmla="*/ 2235242 w 2770496"/>
              <a:gd name="connsiteY19" fmla="*/ 3435543 h 6874329"/>
              <a:gd name="connsiteX20" fmla="*/ 2237010 w 2770496"/>
              <a:gd name="connsiteY20" fmla="*/ 3438102 h 6874329"/>
              <a:gd name="connsiteX21" fmla="*/ 2238810 w 2770496"/>
              <a:gd name="connsiteY21" fmla="*/ 3448914 h 6874329"/>
              <a:gd name="connsiteX22" fmla="*/ 2245917 w 2770496"/>
              <a:gd name="connsiteY22" fmla="*/ 3451252 h 6874329"/>
              <a:gd name="connsiteX23" fmla="*/ 2253355 w 2770496"/>
              <a:gd name="connsiteY23" fmla="*/ 3467016 h 6874329"/>
              <a:gd name="connsiteX24" fmla="*/ 2252090 w 2770496"/>
              <a:gd name="connsiteY24" fmla="*/ 3512702 h 6874329"/>
              <a:gd name="connsiteX25" fmla="*/ 2254441 w 2770496"/>
              <a:gd name="connsiteY25" fmla="*/ 3583312 h 6874329"/>
              <a:gd name="connsiteX26" fmla="*/ 2258418 w 2770496"/>
              <a:gd name="connsiteY26" fmla="*/ 3640478 h 6874329"/>
              <a:gd name="connsiteX27" fmla="*/ 2266543 w 2770496"/>
              <a:gd name="connsiteY27" fmla="*/ 3661583 h 6874329"/>
              <a:gd name="connsiteX28" fmla="*/ 2270576 w 2770496"/>
              <a:gd name="connsiteY28" fmla="*/ 3669500 h 6874329"/>
              <a:gd name="connsiteX29" fmla="*/ 2269865 w 2770496"/>
              <a:gd name="connsiteY29" fmla="*/ 3674731 h 6874329"/>
              <a:gd name="connsiteX30" fmla="*/ 2770496 w 2770496"/>
              <a:gd name="connsiteY30" fmla="*/ 3674731 h 6874329"/>
              <a:gd name="connsiteX31" fmla="*/ 2770496 w 2770496"/>
              <a:gd name="connsiteY31" fmla="*/ 6286500 h 6874329"/>
              <a:gd name="connsiteX32" fmla="*/ 2409243 w 2770496"/>
              <a:gd name="connsiteY32" fmla="*/ 6286500 h 6874329"/>
              <a:gd name="connsiteX33" fmla="*/ 2413170 w 2770496"/>
              <a:gd name="connsiteY33" fmla="*/ 6299320 h 6874329"/>
              <a:gd name="connsiteX34" fmla="*/ 2410867 w 2770496"/>
              <a:gd name="connsiteY34" fmla="*/ 6334418 h 6874329"/>
              <a:gd name="connsiteX35" fmla="*/ 2445950 w 2770496"/>
              <a:gd name="connsiteY35" fmla="*/ 6410416 h 6874329"/>
              <a:gd name="connsiteX36" fmla="*/ 2485138 w 2770496"/>
              <a:gd name="connsiteY36" fmla="*/ 6506045 h 6874329"/>
              <a:gd name="connsiteX37" fmla="*/ 2479997 w 2770496"/>
              <a:gd name="connsiteY37" fmla="*/ 6585942 h 6874329"/>
              <a:gd name="connsiteX38" fmla="*/ 2484338 w 2770496"/>
              <a:gd name="connsiteY38" fmla="*/ 6625517 h 6874329"/>
              <a:gd name="connsiteX39" fmla="*/ 2504615 w 2770496"/>
              <a:gd name="connsiteY39" fmla="*/ 6706812 h 6874329"/>
              <a:gd name="connsiteX40" fmla="*/ 2502507 w 2770496"/>
              <a:gd name="connsiteY40" fmla="*/ 6819419 h 6874329"/>
              <a:gd name="connsiteX41" fmla="*/ 2505754 w 2770496"/>
              <a:gd name="connsiteY41" fmla="*/ 6846764 h 6874329"/>
              <a:gd name="connsiteX42" fmla="*/ 2510567 w 2770496"/>
              <a:gd name="connsiteY42" fmla="*/ 6874329 h 6874329"/>
              <a:gd name="connsiteX43" fmla="*/ 912595 w 2770496"/>
              <a:gd name="connsiteY43" fmla="*/ 6874329 h 6874329"/>
              <a:gd name="connsiteX44" fmla="*/ 912595 w 2770496"/>
              <a:gd name="connsiteY44" fmla="*/ 6858000 h 6874329"/>
              <a:gd name="connsiteX45" fmla="*/ 0 w 2770496"/>
              <a:gd name="connsiteY45" fmla="*/ 6858000 h 6874329"/>
              <a:gd name="connsiteX46" fmla="*/ 0 w 2770496"/>
              <a:gd name="connsiteY46" fmla="*/ 0 h 6874329"/>
              <a:gd name="connsiteX0" fmla="*/ 0 w 2770496"/>
              <a:gd name="connsiteY0" fmla="*/ 0 h 6874329"/>
              <a:gd name="connsiteX1" fmla="*/ 1446663 w 2770496"/>
              <a:gd name="connsiteY1" fmla="*/ 0 h 6874329"/>
              <a:gd name="connsiteX2" fmla="*/ 1446663 w 2770496"/>
              <a:gd name="connsiteY2" fmla="*/ 2 h 6874329"/>
              <a:gd name="connsiteX3" fmla="*/ 1954764 w 2770496"/>
              <a:gd name="connsiteY3" fmla="*/ 2 h 6874329"/>
              <a:gd name="connsiteX4" fmla="*/ 1957395 w 2770496"/>
              <a:gd name="connsiteY4" fmla="*/ 42878 h 6874329"/>
              <a:gd name="connsiteX5" fmla="*/ 1946682 w 2770496"/>
              <a:gd name="connsiteY5" fmla="*/ 88399 h 6874329"/>
              <a:gd name="connsiteX6" fmla="*/ 1942627 w 2770496"/>
              <a:gd name="connsiteY6" fmla="*/ 220058 h 6874329"/>
              <a:gd name="connsiteX7" fmla="*/ 1928736 w 2770496"/>
              <a:gd name="connsiteY7" fmla="*/ 248814 h 6874329"/>
              <a:gd name="connsiteX8" fmla="*/ 1921659 w 2770496"/>
              <a:gd name="connsiteY8" fmla="*/ 270478 h 6874329"/>
              <a:gd name="connsiteX9" fmla="*/ 1893043 w 2770496"/>
              <a:gd name="connsiteY9" fmla="*/ 432254 h 6874329"/>
              <a:gd name="connsiteX10" fmla="*/ 1887612 w 2770496"/>
              <a:gd name="connsiteY10" fmla="*/ 466474 h 6874329"/>
              <a:gd name="connsiteX11" fmla="*/ 1852528 w 2770496"/>
              <a:gd name="connsiteY11" fmla="*/ 562942 h 6874329"/>
              <a:gd name="connsiteX12" fmla="*/ 1850661 w 2770496"/>
              <a:gd name="connsiteY12" fmla="*/ 589537 h 6874329"/>
              <a:gd name="connsiteX13" fmla="*/ 1850964 w 2770496"/>
              <a:gd name="connsiteY13" fmla="*/ 615950 h 6874329"/>
              <a:gd name="connsiteX14" fmla="*/ 2224126 w 2770496"/>
              <a:gd name="connsiteY14" fmla="*/ 3232769 h 6874329"/>
              <a:gd name="connsiteX15" fmla="*/ 2226016 w 2770496"/>
              <a:gd name="connsiteY15" fmla="*/ 3246024 h 6874329"/>
              <a:gd name="connsiteX16" fmla="*/ 2226612 w 2770496"/>
              <a:gd name="connsiteY16" fmla="*/ 3307391 h 6874329"/>
              <a:gd name="connsiteX17" fmla="*/ 2239536 w 2770496"/>
              <a:gd name="connsiteY17" fmla="*/ 3380681 h 6874329"/>
              <a:gd name="connsiteX18" fmla="*/ 2231864 w 2770496"/>
              <a:gd name="connsiteY18" fmla="*/ 3412872 h 6874329"/>
              <a:gd name="connsiteX19" fmla="*/ 2235242 w 2770496"/>
              <a:gd name="connsiteY19" fmla="*/ 3435543 h 6874329"/>
              <a:gd name="connsiteX20" fmla="*/ 2237010 w 2770496"/>
              <a:gd name="connsiteY20" fmla="*/ 3438102 h 6874329"/>
              <a:gd name="connsiteX21" fmla="*/ 2238810 w 2770496"/>
              <a:gd name="connsiteY21" fmla="*/ 3448914 h 6874329"/>
              <a:gd name="connsiteX22" fmla="*/ 2245917 w 2770496"/>
              <a:gd name="connsiteY22" fmla="*/ 3451252 h 6874329"/>
              <a:gd name="connsiteX23" fmla="*/ 2253355 w 2770496"/>
              <a:gd name="connsiteY23" fmla="*/ 3467016 h 6874329"/>
              <a:gd name="connsiteX24" fmla="*/ 2252090 w 2770496"/>
              <a:gd name="connsiteY24" fmla="*/ 3512702 h 6874329"/>
              <a:gd name="connsiteX25" fmla="*/ 2254441 w 2770496"/>
              <a:gd name="connsiteY25" fmla="*/ 3583312 h 6874329"/>
              <a:gd name="connsiteX26" fmla="*/ 2258418 w 2770496"/>
              <a:gd name="connsiteY26" fmla="*/ 3640478 h 6874329"/>
              <a:gd name="connsiteX27" fmla="*/ 2266543 w 2770496"/>
              <a:gd name="connsiteY27" fmla="*/ 3661583 h 6874329"/>
              <a:gd name="connsiteX28" fmla="*/ 2270576 w 2770496"/>
              <a:gd name="connsiteY28" fmla="*/ 3669500 h 6874329"/>
              <a:gd name="connsiteX29" fmla="*/ 2269865 w 2770496"/>
              <a:gd name="connsiteY29" fmla="*/ 3674731 h 6874329"/>
              <a:gd name="connsiteX30" fmla="*/ 2770496 w 2770496"/>
              <a:gd name="connsiteY30" fmla="*/ 6286500 h 6874329"/>
              <a:gd name="connsiteX31" fmla="*/ 2409243 w 2770496"/>
              <a:gd name="connsiteY31" fmla="*/ 6286500 h 6874329"/>
              <a:gd name="connsiteX32" fmla="*/ 2413170 w 2770496"/>
              <a:gd name="connsiteY32" fmla="*/ 6299320 h 6874329"/>
              <a:gd name="connsiteX33" fmla="*/ 2410867 w 2770496"/>
              <a:gd name="connsiteY33" fmla="*/ 6334418 h 6874329"/>
              <a:gd name="connsiteX34" fmla="*/ 2445950 w 2770496"/>
              <a:gd name="connsiteY34" fmla="*/ 6410416 h 6874329"/>
              <a:gd name="connsiteX35" fmla="*/ 2485138 w 2770496"/>
              <a:gd name="connsiteY35" fmla="*/ 6506045 h 6874329"/>
              <a:gd name="connsiteX36" fmla="*/ 2479997 w 2770496"/>
              <a:gd name="connsiteY36" fmla="*/ 6585942 h 6874329"/>
              <a:gd name="connsiteX37" fmla="*/ 2484338 w 2770496"/>
              <a:gd name="connsiteY37" fmla="*/ 6625517 h 6874329"/>
              <a:gd name="connsiteX38" fmla="*/ 2504615 w 2770496"/>
              <a:gd name="connsiteY38" fmla="*/ 6706812 h 6874329"/>
              <a:gd name="connsiteX39" fmla="*/ 2502507 w 2770496"/>
              <a:gd name="connsiteY39" fmla="*/ 6819419 h 6874329"/>
              <a:gd name="connsiteX40" fmla="*/ 2505754 w 2770496"/>
              <a:gd name="connsiteY40" fmla="*/ 6846764 h 6874329"/>
              <a:gd name="connsiteX41" fmla="*/ 2510567 w 2770496"/>
              <a:gd name="connsiteY41" fmla="*/ 6874329 h 6874329"/>
              <a:gd name="connsiteX42" fmla="*/ 912595 w 2770496"/>
              <a:gd name="connsiteY42" fmla="*/ 6874329 h 6874329"/>
              <a:gd name="connsiteX43" fmla="*/ 912595 w 2770496"/>
              <a:gd name="connsiteY43" fmla="*/ 6858000 h 6874329"/>
              <a:gd name="connsiteX44" fmla="*/ 0 w 2770496"/>
              <a:gd name="connsiteY44" fmla="*/ 6858000 h 6874329"/>
              <a:gd name="connsiteX45" fmla="*/ 0 w 2770496"/>
              <a:gd name="connsiteY45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26016 w 2510567"/>
              <a:gd name="connsiteY15" fmla="*/ 3246024 h 6874329"/>
              <a:gd name="connsiteX16" fmla="*/ 2226612 w 2510567"/>
              <a:gd name="connsiteY16" fmla="*/ 3307391 h 6874329"/>
              <a:gd name="connsiteX17" fmla="*/ 2239536 w 2510567"/>
              <a:gd name="connsiteY17" fmla="*/ 3380681 h 6874329"/>
              <a:gd name="connsiteX18" fmla="*/ 2231864 w 2510567"/>
              <a:gd name="connsiteY18" fmla="*/ 3412872 h 6874329"/>
              <a:gd name="connsiteX19" fmla="*/ 2235242 w 2510567"/>
              <a:gd name="connsiteY19" fmla="*/ 3435543 h 6874329"/>
              <a:gd name="connsiteX20" fmla="*/ 2237010 w 2510567"/>
              <a:gd name="connsiteY20" fmla="*/ 3438102 h 6874329"/>
              <a:gd name="connsiteX21" fmla="*/ 2238810 w 2510567"/>
              <a:gd name="connsiteY21" fmla="*/ 3448914 h 6874329"/>
              <a:gd name="connsiteX22" fmla="*/ 2245917 w 2510567"/>
              <a:gd name="connsiteY22" fmla="*/ 3451252 h 6874329"/>
              <a:gd name="connsiteX23" fmla="*/ 2253355 w 2510567"/>
              <a:gd name="connsiteY23" fmla="*/ 3467016 h 6874329"/>
              <a:gd name="connsiteX24" fmla="*/ 2252090 w 2510567"/>
              <a:gd name="connsiteY24" fmla="*/ 3512702 h 6874329"/>
              <a:gd name="connsiteX25" fmla="*/ 2254441 w 2510567"/>
              <a:gd name="connsiteY25" fmla="*/ 3583312 h 6874329"/>
              <a:gd name="connsiteX26" fmla="*/ 2258418 w 2510567"/>
              <a:gd name="connsiteY26" fmla="*/ 3640478 h 6874329"/>
              <a:gd name="connsiteX27" fmla="*/ 2266543 w 2510567"/>
              <a:gd name="connsiteY27" fmla="*/ 3661583 h 6874329"/>
              <a:gd name="connsiteX28" fmla="*/ 2270576 w 2510567"/>
              <a:gd name="connsiteY28" fmla="*/ 3669500 h 6874329"/>
              <a:gd name="connsiteX29" fmla="*/ 2269865 w 2510567"/>
              <a:gd name="connsiteY29" fmla="*/ 3674731 h 6874329"/>
              <a:gd name="connsiteX30" fmla="*/ 2409243 w 2510567"/>
              <a:gd name="connsiteY30" fmla="*/ 6286500 h 6874329"/>
              <a:gd name="connsiteX31" fmla="*/ 2413170 w 2510567"/>
              <a:gd name="connsiteY31" fmla="*/ 6299320 h 6874329"/>
              <a:gd name="connsiteX32" fmla="*/ 2410867 w 2510567"/>
              <a:gd name="connsiteY32" fmla="*/ 6334418 h 6874329"/>
              <a:gd name="connsiteX33" fmla="*/ 2445950 w 2510567"/>
              <a:gd name="connsiteY33" fmla="*/ 6410416 h 6874329"/>
              <a:gd name="connsiteX34" fmla="*/ 2485138 w 2510567"/>
              <a:gd name="connsiteY34" fmla="*/ 6506045 h 6874329"/>
              <a:gd name="connsiteX35" fmla="*/ 2479997 w 2510567"/>
              <a:gd name="connsiteY35" fmla="*/ 6585942 h 6874329"/>
              <a:gd name="connsiteX36" fmla="*/ 2484338 w 2510567"/>
              <a:gd name="connsiteY36" fmla="*/ 6625517 h 6874329"/>
              <a:gd name="connsiteX37" fmla="*/ 2504615 w 2510567"/>
              <a:gd name="connsiteY37" fmla="*/ 6706812 h 6874329"/>
              <a:gd name="connsiteX38" fmla="*/ 2502507 w 2510567"/>
              <a:gd name="connsiteY38" fmla="*/ 6819419 h 6874329"/>
              <a:gd name="connsiteX39" fmla="*/ 2505754 w 2510567"/>
              <a:gd name="connsiteY39" fmla="*/ 6846764 h 6874329"/>
              <a:gd name="connsiteX40" fmla="*/ 2510567 w 2510567"/>
              <a:gd name="connsiteY40" fmla="*/ 6874329 h 6874329"/>
              <a:gd name="connsiteX41" fmla="*/ 912595 w 2510567"/>
              <a:gd name="connsiteY41" fmla="*/ 6874329 h 6874329"/>
              <a:gd name="connsiteX42" fmla="*/ 912595 w 2510567"/>
              <a:gd name="connsiteY42" fmla="*/ 6858000 h 6874329"/>
              <a:gd name="connsiteX43" fmla="*/ 0 w 2510567"/>
              <a:gd name="connsiteY43" fmla="*/ 6858000 h 6874329"/>
              <a:gd name="connsiteX44" fmla="*/ 0 w 2510567"/>
              <a:gd name="connsiteY44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26016 w 2510567"/>
              <a:gd name="connsiteY15" fmla="*/ 3246024 h 6874329"/>
              <a:gd name="connsiteX16" fmla="*/ 2226612 w 2510567"/>
              <a:gd name="connsiteY16" fmla="*/ 3307391 h 6874329"/>
              <a:gd name="connsiteX17" fmla="*/ 2239536 w 2510567"/>
              <a:gd name="connsiteY17" fmla="*/ 3380681 h 6874329"/>
              <a:gd name="connsiteX18" fmla="*/ 2231864 w 2510567"/>
              <a:gd name="connsiteY18" fmla="*/ 3412872 h 6874329"/>
              <a:gd name="connsiteX19" fmla="*/ 2235242 w 2510567"/>
              <a:gd name="connsiteY19" fmla="*/ 3435543 h 6874329"/>
              <a:gd name="connsiteX20" fmla="*/ 2237010 w 2510567"/>
              <a:gd name="connsiteY20" fmla="*/ 3438102 h 6874329"/>
              <a:gd name="connsiteX21" fmla="*/ 2238810 w 2510567"/>
              <a:gd name="connsiteY21" fmla="*/ 3448914 h 6874329"/>
              <a:gd name="connsiteX22" fmla="*/ 2245917 w 2510567"/>
              <a:gd name="connsiteY22" fmla="*/ 3451252 h 6874329"/>
              <a:gd name="connsiteX23" fmla="*/ 2253355 w 2510567"/>
              <a:gd name="connsiteY23" fmla="*/ 3467016 h 6874329"/>
              <a:gd name="connsiteX24" fmla="*/ 2252090 w 2510567"/>
              <a:gd name="connsiteY24" fmla="*/ 3512702 h 6874329"/>
              <a:gd name="connsiteX25" fmla="*/ 2254441 w 2510567"/>
              <a:gd name="connsiteY25" fmla="*/ 3583312 h 6874329"/>
              <a:gd name="connsiteX26" fmla="*/ 2258418 w 2510567"/>
              <a:gd name="connsiteY26" fmla="*/ 3640478 h 6874329"/>
              <a:gd name="connsiteX27" fmla="*/ 2266543 w 2510567"/>
              <a:gd name="connsiteY27" fmla="*/ 3661583 h 6874329"/>
              <a:gd name="connsiteX28" fmla="*/ 2270576 w 2510567"/>
              <a:gd name="connsiteY28" fmla="*/ 3669500 h 6874329"/>
              <a:gd name="connsiteX29" fmla="*/ 2119740 w 2510567"/>
              <a:gd name="connsiteY29" fmla="*/ 3702027 h 6874329"/>
              <a:gd name="connsiteX30" fmla="*/ 2409243 w 2510567"/>
              <a:gd name="connsiteY30" fmla="*/ 6286500 h 6874329"/>
              <a:gd name="connsiteX31" fmla="*/ 2413170 w 2510567"/>
              <a:gd name="connsiteY31" fmla="*/ 6299320 h 6874329"/>
              <a:gd name="connsiteX32" fmla="*/ 2410867 w 2510567"/>
              <a:gd name="connsiteY32" fmla="*/ 6334418 h 6874329"/>
              <a:gd name="connsiteX33" fmla="*/ 2445950 w 2510567"/>
              <a:gd name="connsiteY33" fmla="*/ 6410416 h 6874329"/>
              <a:gd name="connsiteX34" fmla="*/ 2485138 w 2510567"/>
              <a:gd name="connsiteY34" fmla="*/ 6506045 h 6874329"/>
              <a:gd name="connsiteX35" fmla="*/ 2479997 w 2510567"/>
              <a:gd name="connsiteY35" fmla="*/ 6585942 h 6874329"/>
              <a:gd name="connsiteX36" fmla="*/ 2484338 w 2510567"/>
              <a:gd name="connsiteY36" fmla="*/ 6625517 h 6874329"/>
              <a:gd name="connsiteX37" fmla="*/ 2504615 w 2510567"/>
              <a:gd name="connsiteY37" fmla="*/ 6706812 h 6874329"/>
              <a:gd name="connsiteX38" fmla="*/ 2502507 w 2510567"/>
              <a:gd name="connsiteY38" fmla="*/ 6819419 h 6874329"/>
              <a:gd name="connsiteX39" fmla="*/ 2505754 w 2510567"/>
              <a:gd name="connsiteY39" fmla="*/ 6846764 h 6874329"/>
              <a:gd name="connsiteX40" fmla="*/ 2510567 w 2510567"/>
              <a:gd name="connsiteY40" fmla="*/ 6874329 h 6874329"/>
              <a:gd name="connsiteX41" fmla="*/ 912595 w 2510567"/>
              <a:gd name="connsiteY41" fmla="*/ 6874329 h 6874329"/>
              <a:gd name="connsiteX42" fmla="*/ 912595 w 2510567"/>
              <a:gd name="connsiteY42" fmla="*/ 6858000 h 6874329"/>
              <a:gd name="connsiteX43" fmla="*/ 0 w 2510567"/>
              <a:gd name="connsiteY43" fmla="*/ 6858000 h 6874329"/>
              <a:gd name="connsiteX44" fmla="*/ 0 w 2510567"/>
              <a:gd name="connsiteY44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26016 w 2510567"/>
              <a:gd name="connsiteY15" fmla="*/ 3246024 h 6874329"/>
              <a:gd name="connsiteX16" fmla="*/ 2239536 w 2510567"/>
              <a:gd name="connsiteY16" fmla="*/ 3380681 h 6874329"/>
              <a:gd name="connsiteX17" fmla="*/ 2231864 w 2510567"/>
              <a:gd name="connsiteY17" fmla="*/ 3412872 h 6874329"/>
              <a:gd name="connsiteX18" fmla="*/ 2235242 w 2510567"/>
              <a:gd name="connsiteY18" fmla="*/ 3435543 h 6874329"/>
              <a:gd name="connsiteX19" fmla="*/ 2237010 w 2510567"/>
              <a:gd name="connsiteY19" fmla="*/ 3438102 h 6874329"/>
              <a:gd name="connsiteX20" fmla="*/ 2238810 w 2510567"/>
              <a:gd name="connsiteY20" fmla="*/ 3448914 h 6874329"/>
              <a:gd name="connsiteX21" fmla="*/ 2245917 w 2510567"/>
              <a:gd name="connsiteY21" fmla="*/ 3451252 h 6874329"/>
              <a:gd name="connsiteX22" fmla="*/ 2253355 w 2510567"/>
              <a:gd name="connsiteY22" fmla="*/ 3467016 h 6874329"/>
              <a:gd name="connsiteX23" fmla="*/ 2252090 w 2510567"/>
              <a:gd name="connsiteY23" fmla="*/ 3512702 h 6874329"/>
              <a:gd name="connsiteX24" fmla="*/ 2254441 w 2510567"/>
              <a:gd name="connsiteY24" fmla="*/ 3583312 h 6874329"/>
              <a:gd name="connsiteX25" fmla="*/ 2258418 w 2510567"/>
              <a:gd name="connsiteY25" fmla="*/ 3640478 h 6874329"/>
              <a:gd name="connsiteX26" fmla="*/ 2266543 w 2510567"/>
              <a:gd name="connsiteY26" fmla="*/ 3661583 h 6874329"/>
              <a:gd name="connsiteX27" fmla="*/ 2270576 w 2510567"/>
              <a:gd name="connsiteY27" fmla="*/ 3669500 h 6874329"/>
              <a:gd name="connsiteX28" fmla="*/ 2119740 w 2510567"/>
              <a:gd name="connsiteY28" fmla="*/ 3702027 h 6874329"/>
              <a:gd name="connsiteX29" fmla="*/ 2409243 w 2510567"/>
              <a:gd name="connsiteY29" fmla="*/ 6286500 h 6874329"/>
              <a:gd name="connsiteX30" fmla="*/ 2413170 w 2510567"/>
              <a:gd name="connsiteY30" fmla="*/ 6299320 h 6874329"/>
              <a:gd name="connsiteX31" fmla="*/ 2410867 w 2510567"/>
              <a:gd name="connsiteY31" fmla="*/ 6334418 h 6874329"/>
              <a:gd name="connsiteX32" fmla="*/ 2445950 w 2510567"/>
              <a:gd name="connsiteY32" fmla="*/ 6410416 h 6874329"/>
              <a:gd name="connsiteX33" fmla="*/ 2485138 w 2510567"/>
              <a:gd name="connsiteY33" fmla="*/ 6506045 h 6874329"/>
              <a:gd name="connsiteX34" fmla="*/ 2479997 w 2510567"/>
              <a:gd name="connsiteY34" fmla="*/ 6585942 h 6874329"/>
              <a:gd name="connsiteX35" fmla="*/ 2484338 w 2510567"/>
              <a:gd name="connsiteY35" fmla="*/ 6625517 h 6874329"/>
              <a:gd name="connsiteX36" fmla="*/ 2504615 w 2510567"/>
              <a:gd name="connsiteY36" fmla="*/ 6706812 h 6874329"/>
              <a:gd name="connsiteX37" fmla="*/ 2502507 w 2510567"/>
              <a:gd name="connsiteY37" fmla="*/ 6819419 h 6874329"/>
              <a:gd name="connsiteX38" fmla="*/ 2505754 w 2510567"/>
              <a:gd name="connsiteY38" fmla="*/ 6846764 h 6874329"/>
              <a:gd name="connsiteX39" fmla="*/ 2510567 w 2510567"/>
              <a:gd name="connsiteY39" fmla="*/ 6874329 h 6874329"/>
              <a:gd name="connsiteX40" fmla="*/ 912595 w 2510567"/>
              <a:gd name="connsiteY40" fmla="*/ 6874329 h 6874329"/>
              <a:gd name="connsiteX41" fmla="*/ 912595 w 2510567"/>
              <a:gd name="connsiteY41" fmla="*/ 6858000 h 6874329"/>
              <a:gd name="connsiteX42" fmla="*/ 0 w 2510567"/>
              <a:gd name="connsiteY42" fmla="*/ 6858000 h 6874329"/>
              <a:gd name="connsiteX43" fmla="*/ 0 w 2510567"/>
              <a:gd name="connsiteY43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39536 w 2510567"/>
              <a:gd name="connsiteY15" fmla="*/ 3380681 h 6874329"/>
              <a:gd name="connsiteX16" fmla="*/ 2231864 w 2510567"/>
              <a:gd name="connsiteY16" fmla="*/ 3412872 h 6874329"/>
              <a:gd name="connsiteX17" fmla="*/ 2235242 w 2510567"/>
              <a:gd name="connsiteY17" fmla="*/ 3435543 h 6874329"/>
              <a:gd name="connsiteX18" fmla="*/ 2237010 w 2510567"/>
              <a:gd name="connsiteY18" fmla="*/ 3438102 h 6874329"/>
              <a:gd name="connsiteX19" fmla="*/ 2238810 w 2510567"/>
              <a:gd name="connsiteY19" fmla="*/ 3448914 h 6874329"/>
              <a:gd name="connsiteX20" fmla="*/ 2245917 w 2510567"/>
              <a:gd name="connsiteY20" fmla="*/ 3451252 h 6874329"/>
              <a:gd name="connsiteX21" fmla="*/ 2253355 w 2510567"/>
              <a:gd name="connsiteY21" fmla="*/ 3467016 h 6874329"/>
              <a:gd name="connsiteX22" fmla="*/ 2252090 w 2510567"/>
              <a:gd name="connsiteY22" fmla="*/ 3512702 h 6874329"/>
              <a:gd name="connsiteX23" fmla="*/ 2254441 w 2510567"/>
              <a:gd name="connsiteY23" fmla="*/ 3583312 h 6874329"/>
              <a:gd name="connsiteX24" fmla="*/ 2258418 w 2510567"/>
              <a:gd name="connsiteY24" fmla="*/ 3640478 h 6874329"/>
              <a:gd name="connsiteX25" fmla="*/ 2266543 w 2510567"/>
              <a:gd name="connsiteY25" fmla="*/ 3661583 h 6874329"/>
              <a:gd name="connsiteX26" fmla="*/ 2270576 w 2510567"/>
              <a:gd name="connsiteY26" fmla="*/ 3669500 h 6874329"/>
              <a:gd name="connsiteX27" fmla="*/ 2119740 w 2510567"/>
              <a:gd name="connsiteY27" fmla="*/ 3702027 h 6874329"/>
              <a:gd name="connsiteX28" fmla="*/ 2409243 w 2510567"/>
              <a:gd name="connsiteY28" fmla="*/ 6286500 h 6874329"/>
              <a:gd name="connsiteX29" fmla="*/ 2413170 w 2510567"/>
              <a:gd name="connsiteY29" fmla="*/ 6299320 h 6874329"/>
              <a:gd name="connsiteX30" fmla="*/ 2410867 w 2510567"/>
              <a:gd name="connsiteY30" fmla="*/ 6334418 h 6874329"/>
              <a:gd name="connsiteX31" fmla="*/ 2445950 w 2510567"/>
              <a:gd name="connsiteY31" fmla="*/ 6410416 h 6874329"/>
              <a:gd name="connsiteX32" fmla="*/ 2485138 w 2510567"/>
              <a:gd name="connsiteY32" fmla="*/ 6506045 h 6874329"/>
              <a:gd name="connsiteX33" fmla="*/ 2479997 w 2510567"/>
              <a:gd name="connsiteY33" fmla="*/ 6585942 h 6874329"/>
              <a:gd name="connsiteX34" fmla="*/ 2484338 w 2510567"/>
              <a:gd name="connsiteY34" fmla="*/ 6625517 h 6874329"/>
              <a:gd name="connsiteX35" fmla="*/ 2504615 w 2510567"/>
              <a:gd name="connsiteY35" fmla="*/ 6706812 h 6874329"/>
              <a:gd name="connsiteX36" fmla="*/ 2502507 w 2510567"/>
              <a:gd name="connsiteY36" fmla="*/ 6819419 h 6874329"/>
              <a:gd name="connsiteX37" fmla="*/ 2505754 w 2510567"/>
              <a:gd name="connsiteY37" fmla="*/ 6846764 h 6874329"/>
              <a:gd name="connsiteX38" fmla="*/ 2510567 w 2510567"/>
              <a:gd name="connsiteY38" fmla="*/ 6874329 h 6874329"/>
              <a:gd name="connsiteX39" fmla="*/ 912595 w 2510567"/>
              <a:gd name="connsiteY39" fmla="*/ 6874329 h 6874329"/>
              <a:gd name="connsiteX40" fmla="*/ 912595 w 2510567"/>
              <a:gd name="connsiteY40" fmla="*/ 6858000 h 6874329"/>
              <a:gd name="connsiteX41" fmla="*/ 0 w 2510567"/>
              <a:gd name="connsiteY41" fmla="*/ 6858000 h 6874329"/>
              <a:gd name="connsiteX42" fmla="*/ 0 w 2510567"/>
              <a:gd name="connsiteY42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39536 w 2510567"/>
              <a:gd name="connsiteY14" fmla="*/ 3380681 h 6874329"/>
              <a:gd name="connsiteX15" fmla="*/ 2231864 w 2510567"/>
              <a:gd name="connsiteY15" fmla="*/ 3412872 h 6874329"/>
              <a:gd name="connsiteX16" fmla="*/ 2235242 w 2510567"/>
              <a:gd name="connsiteY16" fmla="*/ 3435543 h 6874329"/>
              <a:gd name="connsiteX17" fmla="*/ 2237010 w 2510567"/>
              <a:gd name="connsiteY17" fmla="*/ 3438102 h 6874329"/>
              <a:gd name="connsiteX18" fmla="*/ 2238810 w 2510567"/>
              <a:gd name="connsiteY18" fmla="*/ 3448914 h 6874329"/>
              <a:gd name="connsiteX19" fmla="*/ 2245917 w 2510567"/>
              <a:gd name="connsiteY19" fmla="*/ 3451252 h 6874329"/>
              <a:gd name="connsiteX20" fmla="*/ 2253355 w 2510567"/>
              <a:gd name="connsiteY20" fmla="*/ 3467016 h 6874329"/>
              <a:gd name="connsiteX21" fmla="*/ 2252090 w 2510567"/>
              <a:gd name="connsiteY21" fmla="*/ 3512702 h 6874329"/>
              <a:gd name="connsiteX22" fmla="*/ 2254441 w 2510567"/>
              <a:gd name="connsiteY22" fmla="*/ 3583312 h 6874329"/>
              <a:gd name="connsiteX23" fmla="*/ 2258418 w 2510567"/>
              <a:gd name="connsiteY23" fmla="*/ 3640478 h 6874329"/>
              <a:gd name="connsiteX24" fmla="*/ 2266543 w 2510567"/>
              <a:gd name="connsiteY24" fmla="*/ 3661583 h 6874329"/>
              <a:gd name="connsiteX25" fmla="*/ 2270576 w 2510567"/>
              <a:gd name="connsiteY25" fmla="*/ 3669500 h 6874329"/>
              <a:gd name="connsiteX26" fmla="*/ 2119740 w 2510567"/>
              <a:gd name="connsiteY26" fmla="*/ 3702027 h 6874329"/>
              <a:gd name="connsiteX27" fmla="*/ 2409243 w 2510567"/>
              <a:gd name="connsiteY27" fmla="*/ 6286500 h 6874329"/>
              <a:gd name="connsiteX28" fmla="*/ 2413170 w 2510567"/>
              <a:gd name="connsiteY28" fmla="*/ 6299320 h 6874329"/>
              <a:gd name="connsiteX29" fmla="*/ 2410867 w 2510567"/>
              <a:gd name="connsiteY29" fmla="*/ 6334418 h 6874329"/>
              <a:gd name="connsiteX30" fmla="*/ 2445950 w 2510567"/>
              <a:gd name="connsiteY30" fmla="*/ 6410416 h 6874329"/>
              <a:gd name="connsiteX31" fmla="*/ 2485138 w 2510567"/>
              <a:gd name="connsiteY31" fmla="*/ 6506045 h 6874329"/>
              <a:gd name="connsiteX32" fmla="*/ 2479997 w 2510567"/>
              <a:gd name="connsiteY32" fmla="*/ 6585942 h 6874329"/>
              <a:gd name="connsiteX33" fmla="*/ 2484338 w 2510567"/>
              <a:gd name="connsiteY33" fmla="*/ 6625517 h 6874329"/>
              <a:gd name="connsiteX34" fmla="*/ 2504615 w 2510567"/>
              <a:gd name="connsiteY34" fmla="*/ 6706812 h 6874329"/>
              <a:gd name="connsiteX35" fmla="*/ 2502507 w 2510567"/>
              <a:gd name="connsiteY35" fmla="*/ 6819419 h 6874329"/>
              <a:gd name="connsiteX36" fmla="*/ 2505754 w 2510567"/>
              <a:gd name="connsiteY36" fmla="*/ 6846764 h 6874329"/>
              <a:gd name="connsiteX37" fmla="*/ 2510567 w 2510567"/>
              <a:gd name="connsiteY37" fmla="*/ 6874329 h 6874329"/>
              <a:gd name="connsiteX38" fmla="*/ 912595 w 2510567"/>
              <a:gd name="connsiteY38" fmla="*/ 6874329 h 6874329"/>
              <a:gd name="connsiteX39" fmla="*/ 912595 w 2510567"/>
              <a:gd name="connsiteY39" fmla="*/ 6858000 h 6874329"/>
              <a:gd name="connsiteX40" fmla="*/ 0 w 2510567"/>
              <a:gd name="connsiteY40" fmla="*/ 6858000 h 6874329"/>
              <a:gd name="connsiteX41" fmla="*/ 0 w 2510567"/>
              <a:gd name="connsiteY41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39536 w 2510567"/>
              <a:gd name="connsiteY14" fmla="*/ 3380681 h 6874329"/>
              <a:gd name="connsiteX15" fmla="*/ 2231864 w 2510567"/>
              <a:gd name="connsiteY15" fmla="*/ 3412872 h 6874329"/>
              <a:gd name="connsiteX16" fmla="*/ 2235242 w 2510567"/>
              <a:gd name="connsiteY16" fmla="*/ 3435543 h 6874329"/>
              <a:gd name="connsiteX17" fmla="*/ 2237010 w 2510567"/>
              <a:gd name="connsiteY17" fmla="*/ 3438102 h 6874329"/>
              <a:gd name="connsiteX18" fmla="*/ 2238810 w 2510567"/>
              <a:gd name="connsiteY18" fmla="*/ 3448914 h 6874329"/>
              <a:gd name="connsiteX19" fmla="*/ 2245917 w 2510567"/>
              <a:gd name="connsiteY19" fmla="*/ 3451252 h 6874329"/>
              <a:gd name="connsiteX20" fmla="*/ 2253355 w 2510567"/>
              <a:gd name="connsiteY20" fmla="*/ 3467016 h 6874329"/>
              <a:gd name="connsiteX21" fmla="*/ 2252090 w 2510567"/>
              <a:gd name="connsiteY21" fmla="*/ 3512702 h 6874329"/>
              <a:gd name="connsiteX22" fmla="*/ 2254441 w 2510567"/>
              <a:gd name="connsiteY22" fmla="*/ 3583312 h 6874329"/>
              <a:gd name="connsiteX23" fmla="*/ 2258418 w 2510567"/>
              <a:gd name="connsiteY23" fmla="*/ 3640478 h 6874329"/>
              <a:gd name="connsiteX24" fmla="*/ 2266543 w 2510567"/>
              <a:gd name="connsiteY24" fmla="*/ 3661583 h 6874329"/>
              <a:gd name="connsiteX25" fmla="*/ 2270576 w 2510567"/>
              <a:gd name="connsiteY25" fmla="*/ 3669500 h 6874329"/>
              <a:gd name="connsiteX26" fmla="*/ 2119740 w 2510567"/>
              <a:gd name="connsiteY26" fmla="*/ 3702027 h 6874329"/>
              <a:gd name="connsiteX27" fmla="*/ 2409243 w 2510567"/>
              <a:gd name="connsiteY27" fmla="*/ 6286500 h 6874329"/>
              <a:gd name="connsiteX28" fmla="*/ 2413170 w 2510567"/>
              <a:gd name="connsiteY28" fmla="*/ 6299320 h 6874329"/>
              <a:gd name="connsiteX29" fmla="*/ 2410867 w 2510567"/>
              <a:gd name="connsiteY29" fmla="*/ 6334418 h 6874329"/>
              <a:gd name="connsiteX30" fmla="*/ 2445950 w 2510567"/>
              <a:gd name="connsiteY30" fmla="*/ 6410416 h 6874329"/>
              <a:gd name="connsiteX31" fmla="*/ 2485138 w 2510567"/>
              <a:gd name="connsiteY31" fmla="*/ 6506045 h 6874329"/>
              <a:gd name="connsiteX32" fmla="*/ 2479997 w 2510567"/>
              <a:gd name="connsiteY32" fmla="*/ 6585942 h 6874329"/>
              <a:gd name="connsiteX33" fmla="*/ 2484338 w 2510567"/>
              <a:gd name="connsiteY33" fmla="*/ 6625517 h 6874329"/>
              <a:gd name="connsiteX34" fmla="*/ 2504615 w 2510567"/>
              <a:gd name="connsiteY34" fmla="*/ 6706812 h 6874329"/>
              <a:gd name="connsiteX35" fmla="*/ 2502507 w 2510567"/>
              <a:gd name="connsiteY35" fmla="*/ 6819419 h 6874329"/>
              <a:gd name="connsiteX36" fmla="*/ 2505754 w 2510567"/>
              <a:gd name="connsiteY36" fmla="*/ 6846764 h 6874329"/>
              <a:gd name="connsiteX37" fmla="*/ 2510567 w 2510567"/>
              <a:gd name="connsiteY37" fmla="*/ 6874329 h 6874329"/>
              <a:gd name="connsiteX38" fmla="*/ 912595 w 2510567"/>
              <a:gd name="connsiteY38" fmla="*/ 6874329 h 6874329"/>
              <a:gd name="connsiteX39" fmla="*/ 0 w 2510567"/>
              <a:gd name="connsiteY39" fmla="*/ 6858000 h 6874329"/>
              <a:gd name="connsiteX40" fmla="*/ 0 w 2510567"/>
              <a:gd name="connsiteY40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954764 w 2510567"/>
              <a:gd name="connsiteY2" fmla="*/ 2 h 6874329"/>
              <a:gd name="connsiteX3" fmla="*/ 1957395 w 2510567"/>
              <a:gd name="connsiteY3" fmla="*/ 42878 h 6874329"/>
              <a:gd name="connsiteX4" fmla="*/ 1946682 w 2510567"/>
              <a:gd name="connsiteY4" fmla="*/ 88399 h 6874329"/>
              <a:gd name="connsiteX5" fmla="*/ 1942627 w 2510567"/>
              <a:gd name="connsiteY5" fmla="*/ 220058 h 6874329"/>
              <a:gd name="connsiteX6" fmla="*/ 1928736 w 2510567"/>
              <a:gd name="connsiteY6" fmla="*/ 248814 h 6874329"/>
              <a:gd name="connsiteX7" fmla="*/ 1921659 w 2510567"/>
              <a:gd name="connsiteY7" fmla="*/ 270478 h 6874329"/>
              <a:gd name="connsiteX8" fmla="*/ 1893043 w 2510567"/>
              <a:gd name="connsiteY8" fmla="*/ 432254 h 6874329"/>
              <a:gd name="connsiteX9" fmla="*/ 1887612 w 2510567"/>
              <a:gd name="connsiteY9" fmla="*/ 466474 h 6874329"/>
              <a:gd name="connsiteX10" fmla="*/ 1852528 w 2510567"/>
              <a:gd name="connsiteY10" fmla="*/ 562942 h 6874329"/>
              <a:gd name="connsiteX11" fmla="*/ 1850661 w 2510567"/>
              <a:gd name="connsiteY11" fmla="*/ 589537 h 6874329"/>
              <a:gd name="connsiteX12" fmla="*/ 1850964 w 2510567"/>
              <a:gd name="connsiteY12" fmla="*/ 615950 h 6874329"/>
              <a:gd name="connsiteX13" fmla="*/ 2239536 w 2510567"/>
              <a:gd name="connsiteY13" fmla="*/ 3380681 h 6874329"/>
              <a:gd name="connsiteX14" fmla="*/ 2231864 w 2510567"/>
              <a:gd name="connsiteY14" fmla="*/ 3412872 h 6874329"/>
              <a:gd name="connsiteX15" fmla="*/ 2235242 w 2510567"/>
              <a:gd name="connsiteY15" fmla="*/ 3435543 h 6874329"/>
              <a:gd name="connsiteX16" fmla="*/ 2237010 w 2510567"/>
              <a:gd name="connsiteY16" fmla="*/ 3438102 h 6874329"/>
              <a:gd name="connsiteX17" fmla="*/ 2238810 w 2510567"/>
              <a:gd name="connsiteY17" fmla="*/ 3448914 h 6874329"/>
              <a:gd name="connsiteX18" fmla="*/ 2245917 w 2510567"/>
              <a:gd name="connsiteY18" fmla="*/ 3451252 h 6874329"/>
              <a:gd name="connsiteX19" fmla="*/ 2253355 w 2510567"/>
              <a:gd name="connsiteY19" fmla="*/ 3467016 h 6874329"/>
              <a:gd name="connsiteX20" fmla="*/ 2252090 w 2510567"/>
              <a:gd name="connsiteY20" fmla="*/ 3512702 h 6874329"/>
              <a:gd name="connsiteX21" fmla="*/ 2254441 w 2510567"/>
              <a:gd name="connsiteY21" fmla="*/ 3583312 h 6874329"/>
              <a:gd name="connsiteX22" fmla="*/ 2258418 w 2510567"/>
              <a:gd name="connsiteY22" fmla="*/ 3640478 h 6874329"/>
              <a:gd name="connsiteX23" fmla="*/ 2266543 w 2510567"/>
              <a:gd name="connsiteY23" fmla="*/ 3661583 h 6874329"/>
              <a:gd name="connsiteX24" fmla="*/ 2270576 w 2510567"/>
              <a:gd name="connsiteY24" fmla="*/ 3669500 h 6874329"/>
              <a:gd name="connsiteX25" fmla="*/ 2119740 w 2510567"/>
              <a:gd name="connsiteY25" fmla="*/ 3702027 h 6874329"/>
              <a:gd name="connsiteX26" fmla="*/ 2409243 w 2510567"/>
              <a:gd name="connsiteY26" fmla="*/ 6286500 h 6874329"/>
              <a:gd name="connsiteX27" fmla="*/ 2413170 w 2510567"/>
              <a:gd name="connsiteY27" fmla="*/ 6299320 h 6874329"/>
              <a:gd name="connsiteX28" fmla="*/ 2410867 w 2510567"/>
              <a:gd name="connsiteY28" fmla="*/ 6334418 h 6874329"/>
              <a:gd name="connsiteX29" fmla="*/ 2445950 w 2510567"/>
              <a:gd name="connsiteY29" fmla="*/ 6410416 h 6874329"/>
              <a:gd name="connsiteX30" fmla="*/ 2485138 w 2510567"/>
              <a:gd name="connsiteY30" fmla="*/ 6506045 h 6874329"/>
              <a:gd name="connsiteX31" fmla="*/ 2479997 w 2510567"/>
              <a:gd name="connsiteY31" fmla="*/ 6585942 h 6874329"/>
              <a:gd name="connsiteX32" fmla="*/ 2484338 w 2510567"/>
              <a:gd name="connsiteY32" fmla="*/ 6625517 h 6874329"/>
              <a:gd name="connsiteX33" fmla="*/ 2504615 w 2510567"/>
              <a:gd name="connsiteY33" fmla="*/ 6706812 h 6874329"/>
              <a:gd name="connsiteX34" fmla="*/ 2502507 w 2510567"/>
              <a:gd name="connsiteY34" fmla="*/ 6819419 h 6874329"/>
              <a:gd name="connsiteX35" fmla="*/ 2505754 w 2510567"/>
              <a:gd name="connsiteY35" fmla="*/ 6846764 h 6874329"/>
              <a:gd name="connsiteX36" fmla="*/ 2510567 w 2510567"/>
              <a:gd name="connsiteY36" fmla="*/ 6874329 h 6874329"/>
              <a:gd name="connsiteX37" fmla="*/ 912595 w 2510567"/>
              <a:gd name="connsiteY37" fmla="*/ 6874329 h 6874329"/>
              <a:gd name="connsiteX38" fmla="*/ 0 w 2510567"/>
              <a:gd name="connsiteY38" fmla="*/ 6858000 h 6874329"/>
              <a:gd name="connsiteX39" fmla="*/ 0 w 2510567"/>
              <a:gd name="connsiteY39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119740 w 2510567"/>
              <a:gd name="connsiteY24" fmla="*/ 3702027 h 6874329"/>
              <a:gd name="connsiteX25" fmla="*/ 2409243 w 2510567"/>
              <a:gd name="connsiteY25" fmla="*/ 6286500 h 6874329"/>
              <a:gd name="connsiteX26" fmla="*/ 2413170 w 2510567"/>
              <a:gd name="connsiteY26" fmla="*/ 6299320 h 6874329"/>
              <a:gd name="connsiteX27" fmla="*/ 2410867 w 2510567"/>
              <a:gd name="connsiteY27" fmla="*/ 6334418 h 6874329"/>
              <a:gd name="connsiteX28" fmla="*/ 2445950 w 2510567"/>
              <a:gd name="connsiteY28" fmla="*/ 6410416 h 6874329"/>
              <a:gd name="connsiteX29" fmla="*/ 2485138 w 2510567"/>
              <a:gd name="connsiteY29" fmla="*/ 6506045 h 6874329"/>
              <a:gd name="connsiteX30" fmla="*/ 2479997 w 2510567"/>
              <a:gd name="connsiteY30" fmla="*/ 6585942 h 6874329"/>
              <a:gd name="connsiteX31" fmla="*/ 2484338 w 2510567"/>
              <a:gd name="connsiteY31" fmla="*/ 6625517 h 6874329"/>
              <a:gd name="connsiteX32" fmla="*/ 2504615 w 2510567"/>
              <a:gd name="connsiteY32" fmla="*/ 6706812 h 6874329"/>
              <a:gd name="connsiteX33" fmla="*/ 2502507 w 2510567"/>
              <a:gd name="connsiteY33" fmla="*/ 6819419 h 6874329"/>
              <a:gd name="connsiteX34" fmla="*/ 2505754 w 2510567"/>
              <a:gd name="connsiteY34" fmla="*/ 6846764 h 6874329"/>
              <a:gd name="connsiteX35" fmla="*/ 2510567 w 2510567"/>
              <a:gd name="connsiteY35" fmla="*/ 6874329 h 6874329"/>
              <a:gd name="connsiteX36" fmla="*/ 912595 w 2510567"/>
              <a:gd name="connsiteY36" fmla="*/ 6874329 h 6874329"/>
              <a:gd name="connsiteX37" fmla="*/ 0 w 2510567"/>
              <a:gd name="connsiteY37" fmla="*/ 6858000 h 6874329"/>
              <a:gd name="connsiteX38" fmla="*/ 0 w 2510567"/>
              <a:gd name="connsiteY38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119740 w 2510567"/>
              <a:gd name="connsiteY24" fmla="*/ 3702027 h 6874329"/>
              <a:gd name="connsiteX25" fmla="*/ 2409243 w 2510567"/>
              <a:gd name="connsiteY25" fmla="*/ 6286500 h 6874329"/>
              <a:gd name="connsiteX26" fmla="*/ 2413170 w 2510567"/>
              <a:gd name="connsiteY26" fmla="*/ 6299320 h 6874329"/>
              <a:gd name="connsiteX27" fmla="*/ 2410867 w 2510567"/>
              <a:gd name="connsiteY27" fmla="*/ 6334418 h 6874329"/>
              <a:gd name="connsiteX28" fmla="*/ 2445950 w 2510567"/>
              <a:gd name="connsiteY28" fmla="*/ 6410416 h 6874329"/>
              <a:gd name="connsiteX29" fmla="*/ 2485138 w 2510567"/>
              <a:gd name="connsiteY29" fmla="*/ 6506045 h 6874329"/>
              <a:gd name="connsiteX30" fmla="*/ 2479997 w 2510567"/>
              <a:gd name="connsiteY30" fmla="*/ 6585942 h 6874329"/>
              <a:gd name="connsiteX31" fmla="*/ 2484338 w 2510567"/>
              <a:gd name="connsiteY31" fmla="*/ 6625517 h 6874329"/>
              <a:gd name="connsiteX32" fmla="*/ 2504615 w 2510567"/>
              <a:gd name="connsiteY32" fmla="*/ 6706812 h 6874329"/>
              <a:gd name="connsiteX33" fmla="*/ 2502507 w 2510567"/>
              <a:gd name="connsiteY33" fmla="*/ 6819419 h 6874329"/>
              <a:gd name="connsiteX34" fmla="*/ 2505754 w 2510567"/>
              <a:gd name="connsiteY34" fmla="*/ 6846764 h 6874329"/>
              <a:gd name="connsiteX35" fmla="*/ 2510567 w 2510567"/>
              <a:gd name="connsiteY35" fmla="*/ 6874329 h 6874329"/>
              <a:gd name="connsiteX36" fmla="*/ 0 w 2510567"/>
              <a:gd name="connsiteY36" fmla="*/ 6858000 h 6874329"/>
              <a:gd name="connsiteX37" fmla="*/ 0 w 2510567"/>
              <a:gd name="connsiteY37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409243 w 2510567"/>
              <a:gd name="connsiteY24" fmla="*/ 6286500 h 6874329"/>
              <a:gd name="connsiteX25" fmla="*/ 2413170 w 2510567"/>
              <a:gd name="connsiteY25" fmla="*/ 6299320 h 6874329"/>
              <a:gd name="connsiteX26" fmla="*/ 2410867 w 2510567"/>
              <a:gd name="connsiteY26" fmla="*/ 6334418 h 6874329"/>
              <a:gd name="connsiteX27" fmla="*/ 2445950 w 2510567"/>
              <a:gd name="connsiteY27" fmla="*/ 6410416 h 6874329"/>
              <a:gd name="connsiteX28" fmla="*/ 2485138 w 2510567"/>
              <a:gd name="connsiteY28" fmla="*/ 6506045 h 6874329"/>
              <a:gd name="connsiteX29" fmla="*/ 2479997 w 2510567"/>
              <a:gd name="connsiteY29" fmla="*/ 6585942 h 6874329"/>
              <a:gd name="connsiteX30" fmla="*/ 2484338 w 2510567"/>
              <a:gd name="connsiteY30" fmla="*/ 6625517 h 6874329"/>
              <a:gd name="connsiteX31" fmla="*/ 2504615 w 2510567"/>
              <a:gd name="connsiteY31" fmla="*/ 6706812 h 6874329"/>
              <a:gd name="connsiteX32" fmla="*/ 2502507 w 2510567"/>
              <a:gd name="connsiteY32" fmla="*/ 6819419 h 6874329"/>
              <a:gd name="connsiteX33" fmla="*/ 2505754 w 2510567"/>
              <a:gd name="connsiteY33" fmla="*/ 6846764 h 6874329"/>
              <a:gd name="connsiteX34" fmla="*/ 2510567 w 2510567"/>
              <a:gd name="connsiteY34" fmla="*/ 6874329 h 6874329"/>
              <a:gd name="connsiteX35" fmla="*/ 0 w 2510567"/>
              <a:gd name="connsiteY35" fmla="*/ 6858000 h 6874329"/>
              <a:gd name="connsiteX36" fmla="*/ 0 w 2510567"/>
              <a:gd name="connsiteY36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409243 w 2510567"/>
              <a:gd name="connsiteY24" fmla="*/ 6286500 h 6874329"/>
              <a:gd name="connsiteX25" fmla="*/ 2413170 w 2510567"/>
              <a:gd name="connsiteY25" fmla="*/ 6299320 h 6874329"/>
              <a:gd name="connsiteX26" fmla="*/ 2410867 w 2510567"/>
              <a:gd name="connsiteY26" fmla="*/ 6334418 h 6874329"/>
              <a:gd name="connsiteX27" fmla="*/ 2445950 w 2510567"/>
              <a:gd name="connsiteY27" fmla="*/ 6410416 h 6874329"/>
              <a:gd name="connsiteX28" fmla="*/ 2485138 w 2510567"/>
              <a:gd name="connsiteY28" fmla="*/ 6506045 h 6874329"/>
              <a:gd name="connsiteX29" fmla="*/ 2479997 w 2510567"/>
              <a:gd name="connsiteY29" fmla="*/ 6585942 h 6874329"/>
              <a:gd name="connsiteX30" fmla="*/ 2484338 w 2510567"/>
              <a:gd name="connsiteY30" fmla="*/ 6625517 h 6874329"/>
              <a:gd name="connsiteX31" fmla="*/ 2474470 w 2510567"/>
              <a:gd name="connsiteY31" fmla="*/ 6716860 h 6874329"/>
              <a:gd name="connsiteX32" fmla="*/ 2502507 w 2510567"/>
              <a:gd name="connsiteY32" fmla="*/ 6819419 h 6874329"/>
              <a:gd name="connsiteX33" fmla="*/ 2505754 w 2510567"/>
              <a:gd name="connsiteY33" fmla="*/ 6846764 h 6874329"/>
              <a:gd name="connsiteX34" fmla="*/ 2510567 w 2510567"/>
              <a:gd name="connsiteY34" fmla="*/ 6874329 h 6874329"/>
              <a:gd name="connsiteX35" fmla="*/ 0 w 2510567"/>
              <a:gd name="connsiteY35" fmla="*/ 6858000 h 6874329"/>
              <a:gd name="connsiteX36" fmla="*/ 0 w 2510567"/>
              <a:gd name="connsiteY36" fmla="*/ 0 h 6874329"/>
              <a:gd name="connsiteX0" fmla="*/ 0 w 2695189"/>
              <a:gd name="connsiteY0" fmla="*/ 0 h 6874329"/>
              <a:gd name="connsiteX1" fmla="*/ 1954764 w 2695189"/>
              <a:gd name="connsiteY1" fmla="*/ 2 h 6874329"/>
              <a:gd name="connsiteX2" fmla="*/ 1957395 w 2695189"/>
              <a:gd name="connsiteY2" fmla="*/ 42878 h 6874329"/>
              <a:gd name="connsiteX3" fmla="*/ 1946682 w 2695189"/>
              <a:gd name="connsiteY3" fmla="*/ 88399 h 6874329"/>
              <a:gd name="connsiteX4" fmla="*/ 1942627 w 2695189"/>
              <a:gd name="connsiteY4" fmla="*/ 220058 h 6874329"/>
              <a:gd name="connsiteX5" fmla="*/ 1928736 w 2695189"/>
              <a:gd name="connsiteY5" fmla="*/ 248814 h 6874329"/>
              <a:gd name="connsiteX6" fmla="*/ 1921659 w 2695189"/>
              <a:gd name="connsiteY6" fmla="*/ 270478 h 6874329"/>
              <a:gd name="connsiteX7" fmla="*/ 1893043 w 2695189"/>
              <a:gd name="connsiteY7" fmla="*/ 432254 h 6874329"/>
              <a:gd name="connsiteX8" fmla="*/ 1887612 w 2695189"/>
              <a:gd name="connsiteY8" fmla="*/ 466474 h 6874329"/>
              <a:gd name="connsiteX9" fmla="*/ 1852528 w 2695189"/>
              <a:gd name="connsiteY9" fmla="*/ 562942 h 6874329"/>
              <a:gd name="connsiteX10" fmla="*/ 1850661 w 2695189"/>
              <a:gd name="connsiteY10" fmla="*/ 589537 h 6874329"/>
              <a:gd name="connsiteX11" fmla="*/ 1850964 w 2695189"/>
              <a:gd name="connsiteY11" fmla="*/ 615950 h 6874329"/>
              <a:gd name="connsiteX12" fmla="*/ 2239536 w 2695189"/>
              <a:gd name="connsiteY12" fmla="*/ 3380681 h 6874329"/>
              <a:gd name="connsiteX13" fmla="*/ 2231864 w 2695189"/>
              <a:gd name="connsiteY13" fmla="*/ 3412872 h 6874329"/>
              <a:gd name="connsiteX14" fmla="*/ 2235242 w 2695189"/>
              <a:gd name="connsiteY14" fmla="*/ 3435543 h 6874329"/>
              <a:gd name="connsiteX15" fmla="*/ 2237010 w 2695189"/>
              <a:gd name="connsiteY15" fmla="*/ 3438102 h 6874329"/>
              <a:gd name="connsiteX16" fmla="*/ 2238810 w 2695189"/>
              <a:gd name="connsiteY16" fmla="*/ 3448914 h 6874329"/>
              <a:gd name="connsiteX17" fmla="*/ 2245917 w 2695189"/>
              <a:gd name="connsiteY17" fmla="*/ 3451252 h 6874329"/>
              <a:gd name="connsiteX18" fmla="*/ 2253355 w 2695189"/>
              <a:gd name="connsiteY18" fmla="*/ 3467016 h 6874329"/>
              <a:gd name="connsiteX19" fmla="*/ 2252090 w 2695189"/>
              <a:gd name="connsiteY19" fmla="*/ 3512702 h 6874329"/>
              <a:gd name="connsiteX20" fmla="*/ 2254441 w 2695189"/>
              <a:gd name="connsiteY20" fmla="*/ 3583312 h 6874329"/>
              <a:gd name="connsiteX21" fmla="*/ 2258418 w 2695189"/>
              <a:gd name="connsiteY21" fmla="*/ 3640478 h 6874329"/>
              <a:gd name="connsiteX22" fmla="*/ 2266543 w 2695189"/>
              <a:gd name="connsiteY22" fmla="*/ 3661583 h 6874329"/>
              <a:gd name="connsiteX23" fmla="*/ 2270576 w 2695189"/>
              <a:gd name="connsiteY23" fmla="*/ 3669500 h 6874329"/>
              <a:gd name="connsiteX24" fmla="*/ 2409243 w 2695189"/>
              <a:gd name="connsiteY24" fmla="*/ 6286500 h 6874329"/>
              <a:gd name="connsiteX25" fmla="*/ 2413170 w 2695189"/>
              <a:gd name="connsiteY25" fmla="*/ 6299320 h 6874329"/>
              <a:gd name="connsiteX26" fmla="*/ 2410867 w 2695189"/>
              <a:gd name="connsiteY26" fmla="*/ 6334418 h 6874329"/>
              <a:gd name="connsiteX27" fmla="*/ 2445950 w 2695189"/>
              <a:gd name="connsiteY27" fmla="*/ 6410416 h 6874329"/>
              <a:gd name="connsiteX28" fmla="*/ 2485138 w 2695189"/>
              <a:gd name="connsiteY28" fmla="*/ 6506045 h 6874329"/>
              <a:gd name="connsiteX29" fmla="*/ 2479997 w 2695189"/>
              <a:gd name="connsiteY29" fmla="*/ 6585942 h 6874329"/>
              <a:gd name="connsiteX30" fmla="*/ 2484338 w 2695189"/>
              <a:gd name="connsiteY30" fmla="*/ 6625517 h 6874329"/>
              <a:gd name="connsiteX31" fmla="*/ 2474470 w 2695189"/>
              <a:gd name="connsiteY31" fmla="*/ 6716860 h 6874329"/>
              <a:gd name="connsiteX32" fmla="*/ 2502507 w 2695189"/>
              <a:gd name="connsiteY32" fmla="*/ 6819419 h 6874329"/>
              <a:gd name="connsiteX33" fmla="*/ 2510567 w 2695189"/>
              <a:gd name="connsiteY33" fmla="*/ 6874329 h 6874329"/>
              <a:gd name="connsiteX34" fmla="*/ 0 w 2695189"/>
              <a:gd name="connsiteY34" fmla="*/ 6858000 h 6874329"/>
              <a:gd name="connsiteX35" fmla="*/ 0 w 2695189"/>
              <a:gd name="connsiteY35" fmla="*/ 0 h 6874329"/>
              <a:gd name="connsiteX0" fmla="*/ 0 w 2693908"/>
              <a:gd name="connsiteY0" fmla="*/ 0 h 6874329"/>
              <a:gd name="connsiteX1" fmla="*/ 1954764 w 2693908"/>
              <a:gd name="connsiteY1" fmla="*/ 2 h 6874329"/>
              <a:gd name="connsiteX2" fmla="*/ 1957395 w 2693908"/>
              <a:gd name="connsiteY2" fmla="*/ 42878 h 6874329"/>
              <a:gd name="connsiteX3" fmla="*/ 1946682 w 2693908"/>
              <a:gd name="connsiteY3" fmla="*/ 88399 h 6874329"/>
              <a:gd name="connsiteX4" fmla="*/ 1942627 w 2693908"/>
              <a:gd name="connsiteY4" fmla="*/ 220058 h 6874329"/>
              <a:gd name="connsiteX5" fmla="*/ 1928736 w 2693908"/>
              <a:gd name="connsiteY5" fmla="*/ 248814 h 6874329"/>
              <a:gd name="connsiteX6" fmla="*/ 1921659 w 2693908"/>
              <a:gd name="connsiteY6" fmla="*/ 270478 h 6874329"/>
              <a:gd name="connsiteX7" fmla="*/ 1893043 w 2693908"/>
              <a:gd name="connsiteY7" fmla="*/ 432254 h 6874329"/>
              <a:gd name="connsiteX8" fmla="*/ 1887612 w 2693908"/>
              <a:gd name="connsiteY8" fmla="*/ 466474 h 6874329"/>
              <a:gd name="connsiteX9" fmla="*/ 1852528 w 2693908"/>
              <a:gd name="connsiteY9" fmla="*/ 562942 h 6874329"/>
              <a:gd name="connsiteX10" fmla="*/ 1850661 w 2693908"/>
              <a:gd name="connsiteY10" fmla="*/ 589537 h 6874329"/>
              <a:gd name="connsiteX11" fmla="*/ 1850964 w 2693908"/>
              <a:gd name="connsiteY11" fmla="*/ 615950 h 6874329"/>
              <a:gd name="connsiteX12" fmla="*/ 2239536 w 2693908"/>
              <a:gd name="connsiteY12" fmla="*/ 3380681 h 6874329"/>
              <a:gd name="connsiteX13" fmla="*/ 2231864 w 2693908"/>
              <a:gd name="connsiteY13" fmla="*/ 3412872 h 6874329"/>
              <a:gd name="connsiteX14" fmla="*/ 2235242 w 2693908"/>
              <a:gd name="connsiteY14" fmla="*/ 3435543 h 6874329"/>
              <a:gd name="connsiteX15" fmla="*/ 2237010 w 2693908"/>
              <a:gd name="connsiteY15" fmla="*/ 3438102 h 6874329"/>
              <a:gd name="connsiteX16" fmla="*/ 2238810 w 2693908"/>
              <a:gd name="connsiteY16" fmla="*/ 3448914 h 6874329"/>
              <a:gd name="connsiteX17" fmla="*/ 2245917 w 2693908"/>
              <a:gd name="connsiteY17" fmla="*/ 3451252 h 6874329"/>
              <a:gd name="connsiteX18" fmla="*/ 2253355 w 2693908"/>
              <a:gd name="connsiteY18" fmla="*/ 3467016 h 6874329"/>
              <a:gd name="connsiteX19" fmla="*/ 2252090 w 2693908"/>
              <a:gd name="connsiteY19" fmla="*/ 3512702 h 6874329"/>
              <a:gd name="connsiteX20" fmla="*/ 2254441 w 2693908"/>
              <a:gd name="connsiteY20" fmla="*/ 3583312 h 6874329"/>
              <a:gd name="connsiteX21" fmla="*/ 2258418 w 2693908"/>
              <a:gd name="connsiteY21" fmla="*/ 3640478 h 6874329"/>
              <a:gd name="connsiteX22" fmla="*/ 2266543 w 2693908"/>
              <a:gd name="connsiteY22" fmla="*/ 3661583 h 6874329"/>
              <a:gd name="connsiteX23" fmla="*/ 2270576 w 2693908"/>
              <a:gd name="connsiteY23" fmla="*/ 3669500 h 6874329"/>
              <a:gd name="connsiteX24" fmla="*/ 2409243 w 2693908"/>
              <a:gd name="connsiteY24" fmla="*/ 6286500 h 6874329"/>
              <a:gd name="connsiteX25" fmla="*/ 2413170 w 2693908"/>
              <a:gd name="connsiteY25" fmla="*/ 6299320 h 6874329"/>
              <a:gd name="connsiteX26" fmla="*/ 2410867 w 2693908"/>
              <a:gd name="connsiteY26" fmla="*/ 6334418 h 6874329"/>
              <a:gd name="connsiteX27" fmla="*/ 2445950 w 2693908"/>
              <a:gd name="connsiteY27" fmla="*/ 6410416 h 6874329"/>
              <a:gd name="connsiteX28" fmla="*/ 2485138 w 2693908"/>
              <a:gd name="connsiteY28" fmla="*/ 6506045 h 6874329"/>
              <a:gd name="connsiteX29" fmla="*/ 2479997 w 2693908"/>
              <a:gd name="connsiteY29" fmla="*/ 6585942 h 6874329"/>
              <a:gd name="connsiteX30" fmla="*/ 2484338 w 2693908"/>
              <a:gd name="connsiteY30" fmla="*/ 6625517 h 6874329"/>
              <a:gd name="connsiteX31" fmla="*/ 2474470 w 2693908"/>
              <a:gd name="connsiteY31" fmla="*/ 6716860 h 6874329"/>
              <a:gd name="connsiteX32" fmla="*/ 2497483 w 2693908"/>
              <a:gd name="connsiteY32" fmla="*/ 6784250 h 6874329"/>
              <a:gd name="connsiteX33" fmla="*/ 2510567 w 2693908"/>
              <a:gd name="connsiteY33" fmla="*/ 6874329 h 6874329"/>
              <a:gd name="connsiteX34" fmla="*/ 0 w 2693908"/>
              <a:gd name="connsiteY34" fmla="*/ 6858000 h 6874329"/>
              <a:gd name="connsiteX35" fmla="*/ 0 w 2693908"/>
              <a:gd name="connsiteY35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38810 w 2517893"/>
              <a:gd name="connsiteY16" fmla="*/ 3448914 h 6874329"/>
              <a:gd name="connsiteX17" fmla="*/ 2245917 w 2517893"/>
              <a:gd name="connsiteY17" fmla="*/ 3451252 h 6874329"/>
              <a:gd name="connsiteX18" fmla="*/ 2253355 w 2517893"/>
              <a:gd name="connsiteY18" fmla="*/ 3467016 h 6874329"/>
              <a:gd name="connsiteX19" fmla="*/ 2252090 w 2517893"/>
              <a:gd name="connsiteY19" fmla="*/ 3512702 h 6874329"/>
              <a:gd name="connsiteX20" fmla="*/ 2254441 w 2517893"/>
              <a:gd name="connsiteY20" fmla="*/ 3583312 h 6874329"/>
              <a:gd name="connsiteX21" fmla="*/ 2258418 w 2517893"/>
              <a:gd name="connsiteY21" fmla="*/ 3640478 h 6874329"/>
              <a:gd name="connsiteX22" fmla="*/ 2266543 w 2517893"/>
              <a:gd name="connsiteY22" fmla="*/ 3661583 h 6874329"/>
              <a:gd name="connsiteX23" fmla="*/ 2270576 w 2517893"/>
              <a:gd name="connsiteY23" fmla="*/ 3669500 h 6874329"/>
              <a:gd name="connsiteX24" fmla="*/ 2409243 w 2517893"/>
              <a:gd name="connsiteY24" fmla="*/ 6286500 h 6874329"/>
              <a:gd name="connsiteX25" fmla="*/ 2413170 w 2517893"/>
              <a:gd name="connsiteY25" fmla="*/ 6299320 h 6874329"/>
              <a:gd name="connsiteX26" fmla="*/ 2410867 w 2517893"/>
              <a:gd name="connsiteY26" fmla="*/ 6334418 h 6874329"/>
              <a:gd name="connsiteX27" fmla="*/ 2445950 w 2517893"/>
              <a:gd name="connsiteY27" fmla="*/ 6410416 h 6874329"/>
              <a:gd name="connsiteX28" fmla="*/ 2485138 w 2517893"/>
              <a:gd name="connsiteY28" fmla="*/ 6506045 h 6874329"/>
              <a:gd name="connsiteX29" fmla="*/ 2479997 w 2517893"/>
              <a:gd name="connsiteY29" fmla="*/ 6585942 h 6874329"/>
              <a:gd name="connsiteX30" fmla="*/ 2484338 w 2517893"/>
              <a:gd name="connsiteY30" fmla="*/ 6625517 h 6874329"/>
              <a:gd name="connsiteX31" fmla="*/ 2474470 w 2517893"/>
              <a:gd name="connsiteY31" fmla="*/ 6716860 h 6874329"/>
              <a:gd name="connsiteX32" fmla="*/ 2497483 w 2517893"/>
              <a:gd name="connsiteY32" fmla="*/ 6784250 h 6874329"/>
              <a:gd name="connsiteX33" fmla="*/ 2510567 w 2517893"/>
              <a:gd name="connsiteY33" fmla="*/ 6874329 h 6874329"/>
              <a:gd name="connsiteX34" fmla="*/ 0 w 2517893"/>
              <a:gd name="connsiteY34" fmla="*/ 6858000 h 6874329"/>
              <a:gd name="connsiteX35" fmla="*/ 0 w 2517893"/>
              <a:gd name="connsiteY35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38810 w 2517893"/>
              <a:gd name="connsiteY16" fmla="*/ 3448914 h 6874329"/>
              <a:gd name="connsiteX17" fmla="*/ 2245917 w 2517893"/>
              <a:gd name="connsiteY17" fmla="*/ 3451252 h 6874329"/>
              <a:gd name="connsiteX18" fmla="*/ 2252090 w 2517893"/>
              <a:gd name="connsiteY18" fmla="*/ 3512702 h 6874329"/>
              <a:gd name="connsiteX19" fmla="*/ 2254441 w 2517893"/>
              <a:gd name="connsiteY19" fmla="*/ 3583312 h 6874329"/>
              <a:gd name="connsiteX20" fmla="*/ 2258418 w 2517893"/>
              <a:gd name="connsiteY20" fmla="*/ 3640478 h 6874329"/>
              <a:gd name="connsiteX21" fmla="*/ 2266543 w 2517893"/>
              <a:gd name="connsiteY21" fmla="*/ 3661583 h 6874329"/>
              <a:gd name="connsiteX22" fmla="*/ 2270576 w 2517893"/>
              <a:gd name="connsiteY22" fmla="*/ 3669500 h 6874329"/>
              <a:gd name="connsiteX23" fmla="*/ 2409243 w 2517893"/>
              <a:gd name="connsiteY23" fmla="*/ 6286500 h 6874329"/>
              <a:gd name="connsiteX24" fmla="*/ 2413170 w 2517893"/>
              <a:gd name="connsiteY24" fmla="*/ 6299320 h 6874329"/>
              <a:gd name="connsiteX25" fmla="*/ 2410867 w 2517893"/>
              <a:gd name="connsiteY25" fmla="*/ 6334418 h 6874329"/>
              <a:gd name="connsiteX26" fmla="*/ 2445950 w 2517893"/>
              <a:gd name="connsiteY26" fmla="*/ 6410416 h 6874329"/>
              <a:gd name="connsiteX27" fmla="*/ 2485138 w 2517893"/>
              <a:gd name="connsiteY27" fmla="*/ 6506045 h 6874329"/>
              <a:gd name="connsiteX28" fmla="*/ 2479997 w 2517893"/>
              <a:gd name="connsiteY28" fmla="*/ 6585942 h 6874329"/>
              <a:gd name="connsiteX29" fmla="*/ 2484338 w 2517893"/>
              <a:gd name="connsiteY29" fmla="*/ 6625517 h 6874329"/>
              <a:gd name="connsiteX30" fmla="*/ 2474470 w 2517893"/>
              <a:gd name="connsiteY30" fmla="*/ 6716860 h 6874329"/>
              <a:gd name="connsiteX31" fmla="*/ 2497483 w 2517893"/>
              <a:gd name="connsiteY31" fmla="*/ 6784250 h 6874329"/>
              <a:gd name="connsiteX32" fmla="*/ 2510567 w 2517893"/>
              <a:gd name="connsiteY32" fmla="*/ 6874329 h 6874329"/>
              <a:gd name="connsiteX33" fmla="*/ 0 w 2517893"/>
              <a:gd name="connsiteY33" fmla="*/ 6858000 h 6874329"/>
              <a:gd name="connsiteX34" fmla="*/ 0 w 2517893"/>
              <a:gd name="connsiteY34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38810 w 2517893"/>
              <a:gd name="connsiteY16" fmla="*/ 3448914 h 6874329"/>
              <a:gd name="connsiteX17" fmla="*/ 2252090 w 2517893"/>
              <a:gd name="connsiteY17" fmla="*/ 3512702 h 6874329"/>
              <a:gd name="connsiteX18" fmla="*/ 2254441 w 2517893"/>
              <a:gd name="connsiteY18" fmla="*/ 3583312 h 6874329"/>
              <a:gd name="connsiteX19" fmla="*/ 2258418 w 2517893"/>
              <a:gd name="connsiteY19" fmla="*/ 3640478 h 6874329"/>
              <a:gd name="connsiteX20" fmla="*/ 2266543 w 2517893"/>
              <a:gd name="connsiteY20" fmla="*/ 3661583 h 6874329"/>
              <a:gd name="connsiteX21" fmla="*/ 2270576 w 2517893"/>
              <a:gd name="connsiteY21" fmla="*/ 3669500 h 6874329"/>
              <a:gd name="connsiteX22" fmla="*/ 2409243 w 2517893"/>
              <a:gd name="connsiteY22" fmla="*/ 6286500 h 6874329"/>
              <a:gd name="connsiteX23" fmla="*/ 2413170 w 2517893"/>
              <a:gd name="connsiteY23" fmla="*/ 6299320 h 6874329"/>
              <a:gd name="connsiteX24" fmla="*/ 2410867 w 2517893"/>
              <a:gd name="connsiteY24" fmla="*/ 6334418 h 6874329"/>
              <a:gd name="connsiteX25" fmla="*/ 2445950 w 2517893"/>
              <a:gd name="connsiteY25" fmla="*/ 6410416 h 6874329"/>
              <a:gd name="connsiteX26" fmla="*/ 2485138 w 2517893"/>
              <a:gd name="connsiteY26" fmla="*/ 6506045 h 6874329"/>
              <a:gd name="connsiteX27" fmla="*/ 2479997 w 2517893"/>
              <a:gd name="connsiteY27" fmla="*/ 6585942 h 6874329"/>
              <a:gd name="connsiteX28" fmla="*/ 2484338 w 2517893"/>
              <a:gd name="connsiteY28" fmla="*/ 6625517 h 6874329"/>
              <a:gd name="connsiteX29" fmla="*/ 2474470 w 2517893"/>
              <a:gd name="connsiteY29" fmla="*/ 6716860 h 6874329"/>
              <a:gd name="connsiteX30" fmla="*/ 2497483 w 2517893"/>
              <a:gd name="connsiteY30" fmla="*/ 6784250 h 6874329"/>
              <a:gd name="connsiteX31" fmla="*/ 2510567 w 2517893"/>
              <a:gd name="connsiteY31" fmla="*/ 6874329 h 6874329"/>
              <a:gd name="connsiteX32" fmla="*/ 0 w 2517893"/>
              <a:gd name="connsiteY32" fmla="*/ 6858000 h 6874329"/>
              <a:gd name="connsiteX33" fmla="*/ 0 w 2517893"/>
              <a:gd name="connsiteY33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52090 w 2517893"/>
              <a:gd name="connsiteY16" fmla="*/ 3512702 h 6874329"/>
              <a:gd name="connsiteX17" fmla="*/ 2254441 w 2517893"/>
              <a:gd name="connsiteY17" fmla="*/ 3583312 h 6874329"/>
              <a:gd name="connsiteX18" fmla="*/ 2258418 w 2517893"/>
              <a:gd name="connsiteY18" fmla="*/ 3640478 h 6874329"/>
              <a:gd name="connsiteX19" fmla="*/ 2266543 w 2517893"/>
              <a:gd name="connsiteY19" fmla="*/ 3661583 h 6874329"/>
              <a:gd name="connsiteX20" fmla="*/ 2270576 w 2517893"/>
              <a:gd name="connsiteY20" fmla="*/ 3669500 h 6874329"/>
              <a:gd name="connsiteX21" fmla="*/ 2409243 w 2517893"/>
              <a:gd name="connsiteY21" fmla="*/ 6286500 h 6874329"/>
              <a:gd name="connsiteX22" fmla="*/ 2413170 w 2517893"/>
              <a:gd name="connsiteY22" fmla="*/ 6299320 h 6874329"/>
              <a:gd name="connsiteX23" fmla="*/ 2410867 w 2517893"/>
              <a:gd name="connsiteY23" fmla="*/ 6334418 h 6874329"/>
              <a:gd name="connsiteX24" fmla="*/ 2445950 w 2517893"/>
              <a:gd name="connsiteY24" fmla="*/ 6410416 h 6874329"/>
              <a:gd name="connsiteX25" fmla="*/ 2485138 w 2517893"/>
              <a:gd name="connsiteY25" fmla="*/ 6506045 h 6874329"/>
              <a:gd name="connsiteX26" fmla="*/ 2479997 w 2517893"/>
              <a:gd name="connsiteY26" fmla="*/ 6585942 h 6874329"/>
              <a:gd name="connsiteX27" fmla="*/ 2484338 w 2517893"/>
              <a:gd name="connsiteY27" fmla="*/ 6625517 h 6874329"/>
              <a:gd name="connsiteX28" fmla="*/ 2474470 w 2517893"/>
              <a:gd name="connsiteY28" fmla="*/ 6716860 h 6874329"/>
              <a:gd name="connsiteX29" fmla="*/ 2497483 w 2517893"/>
              <a:gd name="connsiteY29" fmla="*/ 6784250 h 6874329"/>
              <a:gd name="connsiteX30" fmla="*/ 2510567 w 2517893"/>
              <a:gd name="connsiteY30" fmla="*/ 6874329 h 6874329"/>
              <a:gd name="connsiteX31" fmla="*/ 0 w 2517893"/>
              <a:gd name="connsiteY31" fmla="*/ 6858000 h 6874329"/>
              <a:gd name="connsiteX32" fmla="*/ 0 w 2517893"/>
              <a:gd name="connsiteY32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52090 w 2517893"/>
              <a:gd name="connsiteY16" fmla="*/ 3512702 h 6874329"/>
              <a:gd name="connsiteX17" fmla="*/ 2254441 w 2517893"/>
              <a:gd name="connsiteY17" fmla="*/ 3583312 h 6874329"/>
              <a:gd name="connsiteX18" fmla="*/ 2258418 w 2517893"/>
              <a:gd name="connsiteY18" fmla="*/ 3640478 h 6874329"/>
              <a:gd name="connsiteX19" fmla="*/ 2266543 w 2517893"/>
              <a:gd name="connsiteY19" fmla="*/ 3661583 h 6874329"/>
              <a:gd name="connsiteX20" fmla="*/ 2409243 w 2517893"/>
              <a:gd name="connsiteY20" fmla="*/ 6286500 h 6874329"/>
              <a:gd name="connsiteX21" fmla="*/ 2413170 w 2517893"/>
              <a:gd name="connsiteY21" fmla="*/ 6299320 h 6874329"/>
              <a:gd name="connsiteX22" fmla="*/ 2410867 w 2517893"/>
              <a:gd name="connsiteY22" fmla="*/ 6334418 h 6874329"/>
              <a:gd name="connsiteX23" fmla="*/ 2445950 w 2517893"/>
              <a:gd name="connsiteY23" fmla="*/ 6410416 h 6874329"/>
              <a:gd name="connsiteX24" fmla="*/ 2485138 w 2517893"/>
              <a:gd name="connsiteY24" fmla="*/ 6506045 h 6874329"/>
              <a:gd name="connsiteX25" fmla="*/ 2479997 w 2517893"/>
              <a:gd name="connsiteY25" fmla="*/ 6585942 h 6874329"/>
              <a:gd name="connsiteX26" fmla="*/ 2484338 w 2517893"/>
              <a:gd name="connsiteY26" fmla="*/ 6625517 h 6874329"/>
              <a:gd name="connsiteX27" fmla="*/ 2474470 w 2517893"/>
              <a:gd name="connsiteY27" fmla="*/ 6716860 h 6874329"/>
              <a:gd name="connsiteX28" fmla="*/ 2497483 w 2517893"/>
              <a:gd name="connsiteY28" fmla="*/ 6784250 h 6874329"/>
              <a:gd name="connsiteX29" fmla="*/ 2510567 w 2517893"/>
              <a:gd name="connsiteY29" fmla="*/ 6874329 h 6874329"/>
              <a:gd name="connsiteX30" fmla="*/ 0 w 2517893"/>
              <a:gd name="connsiteY30" fmla="*/ 6858000 h 6874329"/>
              <a:gd name="connsiteX31" fmla="*/ 0 w 2517893"/>
              <a:gd name="connsiteY31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52090 w 2517893"/>
              <a:gd name="connsiteY15" fmla="*/ 3512702 h 6874329"/>
              <a:gd name="connsiteX16" fmla="*/ 2254441 w 2517893"/>
              <a:gd name="connsiteY16" fmla="*/ 3583312 h 6874329"/>
              <a:gd name="connsiteX17" fmla="*/ 2258418 w 2517893"/>
              <a:gd name="connsiteY17" fmla="*/ 3640478 h 6874329"/>
              <a:gd name="connsiteX18" fmla="*/ 2266543 w 2517893"/>
              <a:gd name="connsiteY18" fmla="*/ 3661583 h 6874329"/>
              <a:gd name="connsiteX19" fmla="*/ 2409243 w 2517893"/>
              <a:gd name="connsiteY19" fmla="*/ 6286500 h 6874329"/>
              <a:gd name="connsiteX20" fmla="*/ 2413170 w 2517893"/>
              <a:gd name="connsiteY20" fmla="*/ 6299320 h 6874329"/>
              <a:gd name="connsiteX21" fmla="*/ 2410867 w 2517893"/>
              <a:gd name="connsiteY21" fmla="*/ 6334418 h 6874329"/>
              <a:gd name="connsiteX22" fmla="*/ 2445950 w 2517893"/>
              <a:gd name="connsiteY22" fmla="*/ 6410416 h 6874329"/>
              <a:gd name="connsiteX23" fmla="*/ 2485138 w 2517893"/>
              <a:gd name="connsiteY23" fmla="*/ 6506045 h 6874329"/>
              <a:gd name="connsiteX24" fmla="*/ 2479997 w 2517893"/>
              <a:gd name="connsiteY24" fmla="*/ 6585942 h 6874329"/>
              <a:gd name="connsiteX25" fmla="*/ 2484338 w 2517893"/>
              <a:gd name="connsiteY25" fmla="*/ 6625517 h 6874329"/>
              <a:gd name="connsiteX26" fmla="*/ 2474470 w 2517893"/>
              <a:gd name="connsiteY26" fmla="*/ 6716860 h 6874329"/>
              <a:gd name="connsiteX27" fmla="*/ 2497483 w 2517893"/>
              <a:gd name="connsiteY27" fmla="*/ 6784250 h 6874329"/>
              <a:gd name="connsiteX28" fmla="*/ 2510567 w 2517893"/>
              <a:gd name="connsiteY28" fmla="*/ 6874329 h 6874329"/>
              <a:gd name="connsiteX29" fmla="*/ 0 w 2517893"/>
              <a:gd name="connsiteY29" fmla="*/ 6858000 h 6874329"/>
              <a:gd name="connsiteX30" fmla="*/ 0 w 2517893"/>
              <a:gd name="connsiteY30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199342 w 2517893"/>
              <a:gd name="connsiteY12" fmla="*/ 3305319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52090 w 2517893"/>
              <a:gd name="connsiteY15" fmla="*/ 3512702 h 6874329"/>
              <a:gd name="connsiteX16" fmla="*/ 2254441 w 2517893"/>
              <a:gd name="connsiteY16" fmla="*/ 3583312 h 6874329"/>
              <a:gd name="connsiteX17" fmla="*/ 2258418 w 2517893"/>
              <a:gd name="connsiteY17" fmla="*/ 3640478 h 6874329"/>
              <a:gd name="connsiteX18" fmla="*/ 2266543 w 2517893"/>
              <a:gd name="connsiteY18" fmla="*/ 3661583 h 6874329"/>
              <a:gd name="connsiteX19" fmla="*/ 2409243 w 2517893"/>
              <a:gd name="connsiteY19" fmla="*/ 6286500 h 6874329"/>
              <a:gd name="connsiteX20" fmla="*/ 2413170 w 2517893"/>
              <a:gd name="connsiteY20" fmla="*/ 6299320 h 6874329"/>
              <a:gd name="connsiteX21" fmla="*/ 2410867 w 2517893"/>
              <a:gd name="connsiteY21" fmla="*/ 6334418 h 6874329"/>
              <a:gd name="connsiteX22" fmla="*/ 2445950 w 2517893"/>
              <a:gd name="connsiteY22" fmla="*/ 6410416 h 6874329"/>
              <a:gd name="connsiteX23" fmla="*/ 2485138 w 2517893"/>
              <a:gd name="connsiteY23" fmla="*/ 6506045 h 6874329"/>
              <a:gd name="connsiteX24" fmla="*/ 2479997 w 2517893"/>
              <a:gd name="connsiteY24" fmla="*/ 6585942 h 6874329"/>
              <a:gd name="connsiteX25" fmla="*/ 2484338 w 2517893"/>
              <a:gd name="connsiteY25" fmla="*/ 6625517 h 6874329"/>
              <a:gd name="connsiteX26" fmla="*/ 2474470 w 2517893"/>
              <a:gd name="connsiteY26" fmla="*/ 6716860 h 6874329"/>
              <a:gd name="connsiteX27" fmla="*/ 2497483 w 2517893"/>
              <a:gd name="connsiteY27" fmla="*/ 6784250 h 6874329"/>
              <a:gd name="connsiteX28" fmla="*/ 2510567 w 2517893"/>
              <a:gd name="connsiteY28" fmla="*/ 6874329 h 6874329"/>
              <a:gd name="connsiteX29" fmla="*/ 0 w 2517893"/>
              <a:gd name="connsiteY29" fmla="*/ 6858000 h 6874329"/>
              <a:gd name="connsiteX30" fmla="*/ 0 w 2517893"/>
              <a:gd name="connsiteY30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199342 w 2517893"/>
              <a:gd name="connsiteY12" fmla="*/ 3305319 h 6874329"/>
              <a:gd name="connsiteX13" fmla="*/ 2231864 w 2517893"/>
              <a:gd name="connsiteY13" fmla="*/ 3412872 h 6874329"/>
              <a:gd name="connsiteX14" fmla="*/ 2230217 w 2517893"/>
              <a:gd name="connsiteY14" fmla="*/ 3445591 h 6874329"/>
              <a:gd name="connsiteX15" fmla="*/ 2252090 w 2517893"/>
              <a:gd name="connsiteY15" fmla="*/ 3512702 h 6874329"/>
              <a:gd name="connsiteX16" fmla="*/ 2254441 w 2517893"/>
              <a:gd name="connsiteY16" fmla="*/ 3583312 h 6874329"/>
              <a:gd name="connsiteX17" fmla="*/ 2258418 w 2517893"/>
              <a:gd name="connsiteY17" fmla="*/ 3640478 h 6874329"/>
              <a:gd name="connsiteX18" fmla="*/ 2266543 w 2517893"/>
              <a:gd name="connsiteY18" fmla="*/ 3661583 h 6874329"/>
              <a:gd name="connsiteX19" fmla="*/ 2409243 w 2517893"/>
              <a:gd name="connsiteY19" fmla="*/ 6286500 h 6874329"/>
              <a:gd name="connsiteX20" fmla="*/ 2413170 w 2517893"/>
              <a:gd name="connsiteY20" fmla="*/ 6299320 h 6874329"/>
              <a:gd name="connsiteX21" fmla="*/ 2410867 w 2517893"/>
              <a:gd name="connsiteY21" fmla="*/ 6334418 h 6874329"/>
              <a:gd name="connsiteX22" fmla="*/ 2445950 w 2517893"/>
              <a:gd name="connsiteY22" fmla="*/ 6410416 h 6874329"/>
              <a:gd name="connsiteX23" fmla="*/ 2485138 w 2517893"/>
              <a:gd name="connsiteY23" fmla="*/ 6506045 h 6874329"/>
              <a:gd name="connsiteX24" fmla="*/ 2479997 w 2517893"/>
              <a:gd name="connsiteY24" fmla="*/ 6585942 h 6874329"/>
              <a:gd name="connsiteX25" fmla="*/ 2484338 w 2517893"/>
              <a:gd name="connsiteY25" fmla="*/ 6625517 h 6874329"/>
              <a:gd name="connsiteX26" fmla="*/ 2474470 w 2517893"/>
              <a:gd name="connsiteY26" fmla="*/ 6716860 h 6874329"/>
              <a:gd name="connsiteX27" fmla="*/ 2497483 w 2517893"/>
              <a:gd name="connsiteY27" fmla="*/ 6784250 h 6874329"/>
              <a:gd name="connsiteX28" fmla="*/ 2510567 w 2517893"/>
              <a:gd name="connsiteY28" fmla="*/ 6874329 h 6874329"/>
              <a:gd name="connsiteX29" fmla="*/ 0 w 2517893"/>
              <a:gd name="connsiteY29" fmla="*/ 6858000 h 6874329"/>
              <a:gd name="connsiteX30" fmla="*/ 0 w 2517893"/>
              <a:gd name="connsiteY30" fmla="*/ 0 h 687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517893" h="6874329">
                <a:moveTo>
                  <a:pt x="0" y="0"/>
                </a:moveTo>
                <a:lnTo>
                  <a:pt x="1954764" y="2"/>
                </a:lnTo>
                <a:lnTo>
                  <a:pt x="1957395" y="42878"/>
                </a:lnTo>
                <a:cubicBezTo>
                  <a:pt x="1959383" y="61970"/>
                  <a:pt x="1947646" y="69278"/>
                  <a:pt x="1946682" y="88399"/>
                </a:cubicBezTo>
                <a:cubicBezTo>
                  <a:pt x="1943597" y="112372"/>
                  <a:pt x="1937521" y="188391"/>
                  <a:pt x="1942627" y="220058"/>
                </a:cubicBezTo>
                <a:cubicBezTo>
                  <a:pt x="1931289" y="227083"/>
                  <a:pt x="1947001" y="245114"/>
                  <a:pt x="1928736" y="248814"/>
                </a:cubicBezTo>
                <a:cubicBezTo>
                  <a:pt x="1928656" y="259311"/>
                  <a:pt x="1932361" y="265787"/>
                  <a:pt x="1921659" y="270478"/>
                </a:cubicBezTo>
                <a:cubicBezTo>
                  <a:pt x="1951697" y="301630"/>
                  <a:pt x="1871182" y="402384"/>
                  <a:pt x="1893043" y="432254"/>
                </a:cubicBezTo>
                <a:cubicBezTo>
                  <a:pt x="1888738" y="469184"/>
                  <a:pt x="1899991" y="437869"/>
                  <a:pt x="1887612" y="466474"/>
                </a:cubicBezTo>
                <a:cubicBezTo>
                  <a:pt x="1880778" y="483824"/>
                  <a:pt x="1876681" y="552973"/>
                  <a:pt x="1852528" y="562942"/>
                </a:cubicBezTo>
                <a:cubicBezTo>
                  <a:pt x="1868570" y="584589"/>
                  <a:pt x="1846902" y="568029"/>
                  <a:pt x="1850661" y="589537"/>
                </a:cubicBezTo>
                <a:lnTo>
                  <a:pt x="1850964" y="615950"/>
                </a:lnTo>
                <a:lnTo>
                  <a:pt x="2199342" y="3305319"/>
                </a:lnTo>
                <a:cubicBezTo>
                  <a:pt x="2171830" y="3299994"/>
                  <a:pt x="2262283" y="3407938"/>
                  <a:pt x="2231864" y="3412872"/>
                </a:cubicBezTo>
                <a:cubicBezTo>
                  <a:pt x="2234142" y="3418089"/>
                  <a:pt x="2226810" y="3440711"/>
                  <a:pt x="2230217" y="3445591"/>
                </a:cubicBezTo>
                <a:lnTo>
                  <a:pt x="2252090" y="3512702"/>
                </a:lnTo>
                <a:cubicBezTo>
                  <a:pt x="2237350" y="3538488"/>
                  <a:pt x="2274222" y="3551402"/>
                  <a:pt x="2254441" y="3583312"/>
                </a:cubicBezTo>
                <a:cubicBezTo>
                  <a:pt x="2249590" y="3595191"/>
                  <a:pt x="2249416" y="3632830"/>
                  <a:pt x="2258418" y="3640478"/>
                </a:cubicBezTo>
                <a:cubicBezTo>
                  <a:pt x="2260245" y="3648435"/>
                  <a:pt x="2256821" y="3657394"/>
                  <a:pt x="2266543" y="3661583"/>
                </a:cubicBezTo>
                <a:cubicBezTo>
                  <a:pt x="2291680" y="4102587"/>
                  <a:pt x="2384805" y="5846877"/>
                  <a:pt x="2409243" y="6286500"/>
                </a:cubicBezTo>
                <a:lnTo>
                  <a:pt x="2413170" y="6299320"/>
                </a:lnTo>
                <a:cubicBezTo>
                  <a:pt x="2416797" y="6311449"/>
                  <a:pt x="2418888" y="6323595"/>
                  <a:pt x="2410867" y="6334418"/>
                </a:cubicBezTo>
                <a:cubicBezTo>
                  <a:pt x="2421335" y="6344386"/>
                  <a:pt x="2428168" y="6395624"/>
                  <a:pt x="2445950" y="6410416"/>
                </a:cubicBezTo>
                <a:cubicBezTo>
                  <a:pt x="2466540" y="6421110"/>
                  <a:pt x="2486307" y="6466556"/>
                  <a:pt x="2485138" y="6506045"/>
                </a:cubicBezTo>
                <a:cubicBezTo>
                  <a:pt x="2463277" y="6535915"/>
                  <a:pt x="2493613" y="6549673"/>
                  <a:pt x="2479997" y="6585942"/>
                </a:cubicBezTo>
                <a:cubicBezTo>
                  <a:pt x="2490700" y="6590634"/>
                  <a:pt x="2484258" y="6615020"/>
                  <a:pt x="2484338" y="6625517"/>
                </a:cubicBezTo>
                <a:cubicBezTo>
                  <a:pt x="2502603" y="6629217"/>
                  <a:pt x="2472279" y="6690405"/>
                  <a:pt x="2474470" y="6716860"/>
                </a:cubicBezTo>
                <a:cubicBezTo>
                  <a:pt x="2476661" y="6743315"/>
                  <a:pt x="2493854" y="6737792"/>
                  <a:pt x="2497483" y="6784250"/>
                </a:cubicBezTo>
                <a:cubicBezTo>
                  <a:pt x="2503499" y="6810495"/>
                  <a:pt x="2530741" y="6862875"/>
                  <a:pt x="2510567" y="687432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F21F25-7BA9-4292-8DD8-0AE0DB82E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42" y="457200"/>
            <a:ext cx="4285072" cy="29107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7F03087F-FDBF-4304-9107-C8B43DBD5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5" y="592393"/>
            <a:ext cx="3520501" cy="264037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E48CA04-B6DA-494E-A865-56744338D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41" y="3539538"/>
            <a:ext cx="4285072" cy="29107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4" descr="Immagine che contiene persona, esterni, gruppo, folla&#10;&#10;Descrizione generata automaticamente">
            <a:extLst>
              <a:ext uri="{FF2B5EF4-FFF2-40B4-BE49-F238E27FC236}">
                <a16:creationId xmlns:a16="http://schemas.microsoft.com/office/drawing/2014/main" id="{DB0FD440-A84E-4F60-94E5-B348D0C9C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67" y="3674731"/>
            <a:ext cx="3955619" cy="264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0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BA86D4C-B37E-4970-9FBA-0C1971591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9DEDF4-4E67-4B16-934C-56BC54439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891423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6626C9-3284-4EB2-B000-2770D852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88" y="1105533"/>
            <a:ext cx="4794741" cy="45246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i="1" noProof="1">
                <a:ea typeface="+mj-lt"/>
                <a:cs typeface="+mj-lt"/>
              </a:rPr>
              <a:t>Articolo:11</a:t>
            </a:r>
            <a:r>
              <a:rPr lang="en-US" i="1" noProof="1">
                <a:ea typeface="+mj-lt"/>
                <a:cs typeface="+mj-lt"/>
              </a:rPr>
              <a:t> </a:t>
            </a:r>
            <a:r>
              <a:rPr lang="en-US" sz="3100" i="1" noProof="1">
                <a:ea typeface="+mj-lt"/>
                <a:cs typeface="+mj-lt"/>
              </a:rPr>
              <a:t>L'I</a:t>
            </a:r>
            <a:r>
              <a:rPr lang="en-US" sz="3100" i="1" cap="none" noProof="1">
                <a:ea typeface="+mj-lt"/>
                <a:cs typeface="+mj-lt"/>
              </a:rPr>
              <a:t>talia ripudia la guerra come strumento di offesa.</a:t>
            </a:r>
            <a:br>
              <a:rPr lang="en-US" i="1" cap="none" noProof="1">
                <a:ea typeface="+mj-lt"/>
                <a:cs typeface="+mj-lt"/>
              </a:rPr>
            </a:br>
            <a:br>
              <a:rPr lang="en-US" i="1" cap="none" noProof="1">
                <a:ea typeface="+mj-lt"/>
                <a:cs typeface="+mj-lt"/>
              </a:rPr>
            </a:br>
            <a:r>
              <a:rPr lang="en-US" sz="3600" i="1" cap="none" noProof="1">
                <a:ea typeface="+mj-lt"/>
                <a:cs typeface="+mj-lt"/>
              </a:rPr>
              <a:t>ARTICLE:11</a:t>
            </a:r>
            <a:r>
              <a:rPr lang="en-US" i="1" cap="none" noProof="1">
                <a:ea typeface="+mj-lt"/>
                <a:cs typeface="+mj-lt"/>
              </a:rPr>
              <a:t> 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sz="3100" i="1" cap="none" noProof="1">
                <a:ea typeface="+mj-lt"/>
                <a:cs typeface="+mj-lt"/>
              </a:rPr>
              <a:t>Italy repudiates war as an instrument of offense.</a:t>
            </a:r>
            <a:endParaRPr lang="en-US" sz="3100" i="1" cap="none" noProof="1"/>
          </a:p>
        </p:txBody>
      </p:sp>
      <p:pic>
        <p:nvPicPr>
          <p:cNvPr id="4" name="Immagine 4" descr="Immagine che contiene gruppo&#10;&#10;Descrizione generata automaticamente">
            <a:extLst>
              <a:ext uri="{FF2B5EF4-FFF2-40B4-BE49-F238E27FC236}">
                <a16:creationId xmlns:a16="http://schemas.microsoft.com/office/drawing/2014/main" id="{C1A081F0-08D7-4864-9992-B68EA6B6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86" r="35341" b="1"/>
          <a:stretch/>
        </p:blipFill>
        <p:spPr>
          <a:xfrm>
            <a:off x="7870726" y="-1"/>
            <a:ext cx="4321274" cy="6858001"/>
          </a:xfrm>
          <a:custGeom>
            <a:avLst/>
            <a:gdLst/>
            <a:ahLst/>
            <a:cxnLst/>
            <a:rect l="l" t="t" r="r" b="b"/>
            <a:pathLst>
              <a:path w="4321274" h="6858001">
                <a:moveTo>
                  <a:pt x="328961" y="0"/>
                </a:moveTo>
                <a:lnTo>
                  <a:pt x="4321274" y="1"/>
                </a:lnTo>
                <a:lnTo>
                  <a:pt x="4321274" y="6858001"/>
                </a:lnTo>
                <a:lnTo>
                  <a:pt x="51622" y="6858000"/>
                </a:lnTo>
                <a:lnTo>
                  <a:pt x="49532" y="6842229"/>
                </a:lnTo>
                <a:cubicBezTo>
                  <a:pt x="50820" y="6835381"/>
                  <a:pt x="53615" y="6828317"/>
                  <a:pt x="56463" y="6825023"/>
                </a:cubicBezTo>
                <a:cubicBezTo>
                  <a:pt x="77346" y="6807684"/>
                  <a:pt x="54581" y="6783718"/>
                  <a:pt x="70429" y="6769643"/>
                </a:cubicBezTo>
                <a:cubicBezTo>
                  <a:pt x="72321" y="6765384"/>
                  <a:pt x="72669" y="6761544"/>
                  <a:pt x="72063" y="6757988"/>
                </a:cubicBezTo>
                <a:lnTo>
                  <a:pt x="68147" y="6748520"/>
                </a:lnTo>
                <a:lnTo>
                  <a:pt x="62606" y="6746798"/>
                </a:lnTo>
                <a:cubicBezTo>
                  <a:pt x="62620" y="6744692"/>
                  <a:pt x="62633" y="6742586"/>
                  <a:pt x="62647" y="6740480"/>
                </a:cubicBezTo>
                <a:lnTo>
                  <a:pt x="61549" y="6738911"/>
                </a:lnTo>
                <a:cubicBezTo>
                  <a:pt x="59424" y="6735921"/>
                  <a:pt x="57501" y="6732937"/>
                  <a:pt x="56359" y="6729812"/>
                </a:cubicBezTo>
                <a:cubicBezTo>
                  <a:pt x="82209" y="6728569"/>
                  <a:pt x="50892" y="6703030"/>
                  <a:pt x="72883" y="6707542"/>
                </a:cubicBezTo>
                <a:cubicBezTo>
                  <a:pt x="71092" y="6690159"/>
                  <a:pt x="92495" y="6699015"/>
                  <a:pt x="70502" y="6682481"/>
                </a:cubicBezTo>
                <a:cubicBezTo>
                  <a:pt x="81935" y="6659269"/>
                  <a:pt x="75895" y="6630951"/>
                  <a:pt x="83530" y="6606624"/>
                </a:cubicBezTo>
                <a:lnTo>
                  <a:pt x="86518" y="6601554"/>
                </a:lnTo>
                <a:lnTo>
                  <a:pt x="84867" y="6590925"/>
                </a:lnTo>
                <a:lnTo>
                  <a:pt x="87140" y="6583215"/>
                </a:lnTo>
                <a:lnTo>
                  <a:pt x="78507" y="6571000"/>
                </a:lnTo>
                <a:cubicBezTo>
                  <a:pt x="78672" y="6565243"/>
                  <a:pt x="82253" y="6552550"/>
                  <a:pt x="82795" y="6548264"/>
                </a:cubicBezTo>
                <a:lnTo>
                  <a:pt x="81765" y="6545288"/>
                </a:lnTo>
                <a:cubicBezTo>
                  <a:pt x="72358" y="6527886"/>
                  <a:pt x="57481" y="6512074"/>
                  <a:pt x="45882" y="6509191"/>
                </a:cubicBezTo>
                <a:cubicBezTo>
                  <a:pt x="41354" y="6490797"/>
                  <a:pt x="57599" y="6469377"/>
                  <a:pt x="54611" y="6434929"/>
                </a:cubicBezTo>
                <a:cubicBezTo>
                  <a:pt x="31984" y="6400317"/>
                  <a:pt x="41712" y="6343248"/>
                  <a:pt x="27940" y="6302498"/>
                </a:cubicBezTo>
                <a:cubicBezTo>
                  <a:pt x="43938" y="6277023"/>
                  <a:pt x="27917" y="6291853"/>
                  <a:pt x="28201" y="6267692"/>
                </a:cubicBezTo>
                <a:cubicBezTo>
                  <a:pt x="11449" y="6276612"/>
                  <a:pt x="34098" y="6237589"/>
                  <a:pt x="13989" y="6239058"/>
                </a:cubicBezTo>
                <a:cubicBezTo>
                  <a:pt x="14677" y="6234611"/>
                  <a:pt x="15979" y="6230264"/>
                  <a:pt x="17434" y="6225885"/>
                </a:cubicBezTo>
                <a:lnTo>
                  <a:pt x="18187" y="6223592"/>
                </a:lnTo>
                <a:cubicBezTo>
                  <a:pt x="18043" y="6220692"/>
                  <a:pt x="17899" y="6217791"/>
                  <a:pt x="17754" y="6214890"/>
                </a:cubicBezTo>
                <a:lnTo>
                  <a:pt x="21943" y="6211839"/>
                </a:lnTo>
                <a:lnTo>
                  <a:pt x="24377" y="6198318"/>
                </a:lnTo>
                <a:cubicBezTo>
                  <a:pt x="24620" y="6193347"/>
                  <a:pt x="24107" y="6188104"/>
                  <a:pt x="22372" y="6182471"/>
                </a:cubicBezTo>
                <a:cubicBezTo>
                  <a:pt x="9205" y="6165036"/>
                  <a:pt x="25327" y="6129229"/>
                  <a:pt x="8048" y="6107921"/>
                </a:cubicBezTo>
                <a:cubicBezTo>
                  <a:pt x="3220" y="6099548"/>
                  <a:pt x="-2400" y="6070384"/>
                  <a:pt x="2216" y="6062884"/>
                </a:cubicBezTo>
                <a:cubicBezTo>
                  <a:pt x="2217" y="6056396"/>
                  <a:pt x="-1275" y="6050043"/>
                  <a:pt x="4309" y="6045099"/>
                </a:cubicBezTo>
                <a:cubicBezTo>
                  <a:pt x="10769" y="6037898"/>
                  <a:pt x="-5033" y="6020753"/>
                  <a:pt x="4332" y="6020718"/>
                </a:cubicBezTo>
                <a:cubicBezTo>
                  <a:pt x="-1137" y="6014579"/>
                  <a:pt x="-603" y="6007181"/>
                  <a:pt x="1455" y="5999571"/>
                </a:cubicBezTo>
                <a:cubicBezTo>
                  <a:pt x="1456" y="5999562"/>
                  <a:pt x="84009" y="5764603"/>
                  <a:pt x="84010" y="5764595"/>
                </a:cubicBezTo>
                <a:lnTo>
                  <a:pt x="318514" y="3989683"/>
                </a:lnTo>
                <a:cubicBezTo>
                  <a:pt x="347978" y="3980737"/>
                  <a:pt x="337770" y="3978354"/>
                  <a:pt x="331114" y="3970967"/>
                </a:cubicBezTo>
                <a:lnTo>
                  <a:pt x="330721" y="3970002"/>
                </a:lnTo>
                <a:lnTo>
                  <a:pt x="334914" y="3968801"/>
                </a:lnTo>
                <a:lnTo>
                  <a:pt x="337376" y="3965364"/>
                </a:lnTo>
                <a:lnTo>
                  <a:pt x="338039" y="3955027"/>
                </a:lnTo>
                <a:lnTo>
                  <a:pt x="337290" y="3950986"/>
                </a:lnTo>
                <a:cubicBezTo>
                  <a:pt x="337143" y="3948258"/>
                  <a:pt x="337525" y="3946522"/>
                  <a:pt x="338317" y="3945401"/>
                </a:cubicBezTo>
                <a:lnTo>
                  <a:pt x="338662" y="3945314"/>
                </a:lnTo>
                <a:cubicBezTo>
                  <a:pt x="338775" y="3943537"/>
                  <a:pt x="338889" y="3941763"/>
                  <a:pt x="339002" y="3939987"/>
                </a:cubicBezTo>
                <a:cubicBezTo>
                  <a:pt x="338851" y="3930884"/>
                  <a:pt x="338015" y="3921922"/>
                  <a:pt x="336655" y="3913299"/>
                </a:cubicBezTo>
                <a:lnTo>
                  <a:pt x="345004" y="3906399"/>
                </a:lnTo>
                <a:lnTo>
                  <a:pt x="303985" y="3900554"/>
                </a:lnTo>
                <a:lnTo>
                  <a:pt x="591413" y="1883393"/>
                </a:lnTo>
                <a:lnTo>
                  <a:pt x="652555" y="1892105"/>
                </a:lnTo>
                <a:lnTo>
                  <a:pt x="651020" y="1886140"/>
                </a:lnTo>
                <a:lnTo>
                  <a:pt x="649050" y="1882533"/>
                </a:lnTo>
                <a:cubicBezTo>
                  <a:pt x="648065" y="1879984"/>
                  <a:pt x="647888" y="1878216"/>
                  <a:pt x="648292" y="1876904"/>
                </a:cubicBezTo>
                <a:lnTo>
                  <a:pt x="648594" y="1876714"/>
                </a:lnTo>
                <a:lnTo>
                  <a:pt x="647261" y="1871545"/>
                </a:lnTo>
                <a:cubicBezTo>
                  <a:pt x="644287" y="1862938"/>
                  <a:pt x="640707" y="1854680"/>
                  <a:pt x="636737" y="1846907"/>
                </a:cubicBezTo>
                <a:cubicBezTo>
                  <a:pt x="653536" y="1837041"/>
                  <a:pt x="628297" y="1810056"/>
                  <a:pt x="662258" y="1807907"/>
                </a:cubicBezTo>
                <a:cubicBezTo>
                  <a:pt x="657897" y="1797259"/>
                  <a:pt x="643049" y="1792819"/>
                  <a:pt x="665542" y="1792966"/>
                </a:cubicBezTo>
                <a:cubicBezTo>
                  <a:pt x="664734" y="1789359"/>
                  <a:pt x="666289" y="1786802"/>
                  <a:pt x="668993" y="1784710"/>
                </a:cubicBezTo>
                <a:lnTo>
                  <a:pt x="670302" y="1784017"/>
                </a:lnTo>
                <a:lnTo>
                  <a:pt x="660052" y="1760425"/>
                </a:lnTo>
                <a:lnTo>
                  <a:pt x="661246" y="1756874"/>
                </a:lnTo>
                <a:lnTo>
                  <a:pt x="651296" y="1742031"/>
                </a:lnTo>
                <a:lnTo>
                  <a:pt x="647899" y="1734078"/>
                </a:lnTo>
                <a:lnTo>
                  <a:pt x="643343" y="1732421"/>
                </a:lnTo>
                <a:cubicBezTo>
                  <a:pt x="640419" y="1730301"/>
                  <a:pt x="638803" y="1726845"/>
                  <a:pt x="640155" y="1720382"/>
                </a:cubicBezTo>
                <a:lnTo>
                  <a:pt x="633469" y="1709673"/>
                </a:lnTo>
                <a:cubicBezTo>
                  <a:pt x="628766" y="1689467"/>
                  <a:pt x="620682" y="1633478"/>
                  <a:pt x="612931" y="1597537"/>
                </a:cubicBezTo>
                <a:cubicBezTo>
                  <a:pt x="601107" y="1556641"/>
                  <a:pt x="593255" y="1521246"/>
                  <a:pt x="586970" y="1494027"/>
                </a:cubicBezTo>
                <a:cubicBezTo>
                  <a:pt x="603982" y="1470865"/>
                  <a:pt x="559922" y="1429319"/>
                  <a:pt x="575220" y="1434224"/>
                </a:cubicBezTo>
                <a:cubicBezTo>
                  <a:pt x="539192" y="1400175"/>
                  <a:pt x="561544" y="1337570"/>
                  <a:pt x="541491" y="1295714"/>
                </a:cubicBezTo>
                <a:cubicBezTo>
                  <a:pt x="532837" y="1261599"/>
                  <a:pt x="525116" y="1242991"/>
                  <a:pt x="523291" y="1229524"/>
                </a:cubicBezTo>
                <a:cubicBezTo>
                  <a:pt x="524912" y="1224658"/>
                  <a:pt x="527592" y="1219808"/>
                  <a:pt x="530541" y="1214907"/>
                </a:cubicBezTo>
                <a:lnTo>
                  <a:pt x="532068" y="1212342"/>
                </a:lnTo>
                <a:cubicBezTo>
                  <a:pt x="532093" y="1209249"/>
                  <a:pt x="532117" y="1206155"/>
                  <a:pt x="532141" y="1203062"/>
                </a:cubicBezTo>
                <a:lnTo>
                  <a:pt x="539710" y="1199210"/>
                </a:lnTo>
                <a:lnTo>
                  <a:pt x="545230" y="1184358"/>
                </a:lnTo>
                <a:cubicBezTo>
                  <a:pt x="546133" y="1178986"/>
                  <a:pt x="545736" y="1173428"/>
                  <a:pt x="543257" y="1167620"/>
                </a:cubicBezTo>
                <a:cubicBezTo>
                  <a:pt x="522034" y="1150713"/>
                  <a:pt x="515368" y="1059253"/>
                  <a:pt x="487369" y="1038750"/>
                </a:cubicBezTo>
                <a:cubicBezTo>
                  <a:pt x="479774" y="1030431"/>
                  <a:pt x="460092" y="968140"/>
                  <a:pt x="468835" y="959454"/>
                </a:cubicBezTo>
                <a:cubicBezTo>
                  <a:pt x="468673" y="957682"/>
                  <a:pt x="455809" y="911462"/>
                  <a:pt x="455647" y="909691"/>
                </a:cubicBezTo>
                <a:lnTo>
                  <a:pt x="439203" y="513288"/>
                </a:lnTo>
                <a:lnTo>
                  <a:pt x="400553" y="373549"/>
                </a:lnTo>
                <a:cubicBezTo>
                  <a:pt x="400601" y="356279"/>
                  <a:pt x="381705" y="313973"/>
                  <a:pt x="378973" y="292535"/>
                </a:cubicBezTo>
                <a:cubicBezTo>
                  <a:pt x="339680" y="250267"/>
                  <a:pt x="395318" y="266101"/>
                  <a:pt x="358247" y="189438"/>
                </a:cubicBezTo>
                <a:cubicBezTo>
                  <a:pt x="353244" y="186501"/>
                  <a:pt x="352998" y="175185"/>
                  <a:pt x="357919" y="174053"/>
                </a:cubicBezTo>
                <a:cubicBezTo>
                  <a:pt x="354618" y="169641"/>
                  <a:pt x="341389" y="161635"/>
                  <a:pt x="348227" y="157017"/>
                </a:cubicBezTo>
                <a:lnTo>
                  <a:pt x="340301" y="139492"/>
                </a:lnTo>
                <a:lnTo>
                  <a:pt x="340160" y="135377"/>
                </a:lnTo>
                <a:cubicBezTo>
                  <a:pt x="342799" y="126029"/>
                  <a:pt x="351061" y="115573"/>
                  <a:pt x="336237" y="107846"/>
                </a:cubicBezTo>
                <a:cubicBezTo>
                  <a:pt x="343555" y="81065"/>
                  <a:pt x="333659" y="71893"/>
                  <a:pt x="345033" y="48936"/>
                </a:cubicBezTo>
                <a:cubicBezTo>
                  <a:pt x="347281" y="19796"/>
                  <a:pt x="319603" y="40609"/>
                  <a:pt x="329071" y="581"/>
                </a:cubicBezTo>
                <a:cubicBezTo>
                  <a:pt x="329034" y="387"/>
                  <a:pt x="328998" y="194"/>
                  <a:pt x="328961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02478D8-341A-4E79-9757-D1A0351E3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45724" y="1626067"/>
            <a:ext cx="2687545" cy="270339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magine 3" descr="Immagine che contiene cielo, esterni, aeroplano, trasporto&#10;&#10;Descrizione generata automaticamente">
            <a:extLst>
              <a:ext uri="{FF2B5EF4-FFF2-40B4-BE49-F238E27FC236}">
                <a16:creationId xmlns:a16="http://schemas.microsoft.com/office/drawing/2014/main" id="{D23CD8DF-6EC1-4311-AFB4-ACAA611E5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84" r="8289" b="-1"/>
          <a:stretch/>
        </p:blipFill>
        <p:spPr>
          <a:xfrm>
            <a:off x="6400268" y="1785068"/>
            <a:ext cx="2387196" cy="236948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41F78DE-5441-43C6-B84F-5A8C67E71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34435" y="4071018"/>
            <a:ext cx="2084556" cy="169080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magine 5" descr="Immagine che contiene arma, trasporto, missile&#10;&#10;Descrizione generata automaticamente">
            <a:extLst>
              <a:ext uri="{FF2B5EF4-FFF2-40B4-BE49-F238E27FC236}">
                <a16:creationId xmlns:a16="http://schemas.microsoft.com/office/drawing/2014/main" id="{B0411691-A7FA-44E5-8A3D-F0161CF423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50" r="20941" b="4"/>
          <a:stretch/>
        </p:blipFill>
        <p:spPr>
          <a:xfrm>
            <a:off x="6898550" y="3929946"/>
            <a:ext cx="1575042" cy="19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7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8" name="Rectangle 22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3" descr="Immagine che contiene bandiera, oggetto, ombrello, esterni&#10;&#10;Descrizione generata automaticamente">
            <a:extLst>
              <a:ext uri="{FF2B5EF4-FFF2-40B4-BE49-F238E27FC236}">
                <a16:creationId xmlns:a16="http://schemas.microsoft.com/office/drawing/2014/main" id="{C165094F-C4B5-4CEC-B8BD-2293B5DE31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0" r="6470" b="-1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7E9035-2698-49B8-AF97-F2AE8E73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4" y="662728"/>
            <a:ext cx="3879910" cy="48844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it-IT" sz="3600" dirty="0">
                <a:ea typeface="+mj-lt"/>
                <a:cs typeface="+mj-lt"/>
              </a:rPr>
              <a:t>Articolo 12:</a:t>
            </a:r>
            <a:br>
              <a:rPr lang="it-IT" dirty="0">
                <a:ea typeface="+mj-lt"/>
                <a:cs typeface="+mj-lt"/>
              </a:rPr>
            </a:br>
            <a:r>
              <a:rPr lang="it-IT" dirty="0">
                <a:ea typeface="+mj-lt"/>
                <a:cs typeface="+mj-lt"/>
              </a:rPr>
              <a:t>L</a:t>
            </a:r>
            <a:r>
              <a:rPr lang="it-IT" cap="none" dirty="0">
                <a:ea typeface="+mj-lt"/>
                <a:cs typeface="+mj-lt"/>
              </a:rPr>
              <a:t>a bandiera italiana è tricolore verde, bianco e rosso.</a:t>
            </a:r>
            <a:br>
              <a:rPr lang="it-IT" cap="none" dirty="0">
                <a:ea typeface="+mj-lt"/>
                <a:cs typeface="+mj-lt"/>
              </a:rPr>
            </a:br>
            <a:br>
              <a:rPr lang="it-IT" cap="none" dirty="0"/>
            </a:br>
            <a:r>
              <a:rPr lang="it-IT" sz="3600" cap="none" dirty="0">
                <a:ea typeface="+mj-lt"/>
                <a:cs typeface="+mj-lt"/>
              </a:rPr>
              <a:t>ARTICLE 12:</a:t>
            </a:r>
            <a:br>
              <a:rPr lang="en-US" dirty="0"/>
            </a:br>
            <a:r>
              <a:rPr lang="it-IT" cap="none" noProof="1">
                <a:ea typeface="+mj-lt"/>
                <a:cs typeface="+mj-lt"/>
              </a:rPr>
              <a:t>The Italian flag is tricolor green, white and red.</a:t>
            </a:r>
            <a:endParaRPr lang="it-IT" cap="none" noProof="1"/>
          </a:p>
        </p:txBody>
      </p:sp>
    </p:spTree>
    <p:extLst>
      <p:ext uri="{BB962C8B-B14F-4D97-AF65-F5344CB8AC3E}">
        <p14:creationId xmlns:p14="http://schemas.microsoft.com/office/powerpoint/2010/main" val="395603294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3E16E4-90B1-4579-892A-85F177EB7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302" y="5191669"/>
            <a:ext cx="10410520" cy="1667396"/>
          </a:xfrm>
        </p:spPr>
        <p:txBody>
          <a:bodyPr anchor="t">
            <a:normAutofit fontScale="90000"/>
          </a:bodyPr>
          <a:lstStyle/>
          <a:p>
            <a:br>
              <a:rPr lang="en-US" dirty="0"/>
            </a:br>
            <a:r>
              <a:rPr lang="it-IT" noProof="1">
                <a:ea typeface="+mj-lt"/>
                <a:cs typeface="+mj-lt"/>
              </a:rPr>
              <a:t>Designed by Bruno Alessio, Lagalante Antonio and Menga Danilo of the 2Gi clas</a:t>
            </a:r>
            <a:r>
              <a:rPr lang="it-IT" dirty="0">
                <a:ea typeface="+mj-lt"/>
                <a:cs typeface="+mj-lt"/>
              </a:rPr>
              <a:t>s</a:t>
            </a:r>
            <a:endParaRPr lang="it-IT" dirty="0"/>
          </a:p>
        </p:txBody>
      </p:sp>
      <p:pic>
        <p:nvPicPr>
          <p:cNvPr id="4" name="Immagine 4" descr="Immagine che contiene interni, verde, panno, vicino&#10;&#10;Descrizione generata automaticamente">
            <a:extLst>
              <a:ext uri="{FF2B5EF4-FFF2-40B4-BE49-F238E27FC236}">
                <a16:creationId xmlns:a16="http://schemas.microsoft.com/office/drawing/2014/main" id="{8E15542A-994C-47F5-9087-08EE01213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5" b="18591"/>
          <a:stretch/>
        </p:blipFill>
        <p:spPr>
          <a:xfrm>
            <a:off x="20" y="10"/>
            <a:ext cx="12536443" cy="6063974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502711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3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8418978-AC73-4EB7-B75E-2F68931A1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12" b="7160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 useBgFill="1">
        <p:nvSpPr>
          <p:cNvPr id="27" name="Freeform: Shape 19">
            <a:extLst>
              <a:ext uri="{FF2B5EF4-FFF2-40B4-BE49-F238E27FC236}">
                <a16:creationId xmlns:a16="http://schemas.microsoft.com/office/drawing/2014/main" id="{561308AD-F95B-4430-886C-40173A45B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6538" y="470850"/>
            <a:ext cx="9662615" cy="1603018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63500" dist="127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DB8C0BEF-1AD9-4002-9C03-EBFDBBE57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6538" y="475884"/>
            <a:ext cx="9662615" cy="1603018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EC0519-706F-4A7F-95CB-202633BA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436" y="641442"/>
            <a:ext cx="8993875" cy="12560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 dirty="0">
                <a:latin typeface="Castellar"/>
                <a:ea typeface="Batang"/>
              </a:rPr>
              <a:t>Sono gli obbiettivi piU' importanti posti alla base del nostro stato</a:t>
            </a:r>
            <a:endParaRPr lang="it-IT" dirty="0">
              <a:latin typeface="Castellar"/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DDCE5572-4319-4D42-813F-C8C69C08C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549" y="25635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6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8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2B127A9A-54DE-411D-BF20-D8676716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A9915-5F98-4E73-9785-7DF064550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947687-C07A-471A-A57F-88811E85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45" y="399248"/>
            <a:ext cx="4127051" cy="5941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 sz="3600" i="1" noProof="1">
                <a:ea typeface="Batang"/>
              </a:rPr>
              <a:t>ARTICOLo 1</a:t>
            </a:r>
            <a:r>
              <a:rPr lang="it-IT" i="1" noProof="1">
                <a:ea typeface="Batang"/>
              </a:rPr>
              <a:t>: </a:t>
            </a:r>
            <a:r>
              <a:rPr lang="it-IT" i="1" cap="none" noProof="1">
                <a:ea typeface="Batang"/>
              </a:rPr>
              <a:t>l'Italia è una repubblica fondata sul lavoro.</a:t>
            </a:r>
            <a:br>
              <a:rPr lang="it-IT" i="1" cap="none" noProof="1">
                <a:ea typeface="Batang"/>
              </a:rPr>
            </a:br>
            <a:br>
              <a:rPr lang="it-IT" i="1" cap="none" noProof="1">
                <a:ea typeface="Batang"/>
              </a:rPr>
            </a:br>
            <a:br>
              <a:rPr lang="it-IT" i="1" cap="none" noProof="1">
                <a:ea typeface="Batang"/>
              </a:rPr>
            </a:br>
            <a:r>
              <a:rPr lang="it-IT" sz="3600" i="1" cap="none" noProof="1">
                <a:latin typeface="Bembo"/>
                <a:ea typeface="+mj-lt"/>
                <a:cs typeface="+mj-lt"/>
              </a:rPr>
              <a:t>ARTICLE 1</a:t>
            </a:r>
            <a:r>
              <a:rPr lang="it-IT" cap="none" noProof="1">
                <a:ea typeface="+mj-lt"/>
                <a:cs typeface="+mj-lt"/>
              </a:rPr>
              <a:t>: </a:t>
            </a:r>
            <a:br>
              <a:rPr lang="it-IT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Italy is a 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republic founded on work.</a:t>
            </a:r>
            <a:br>
              <a:rPr lang="it-IT" i="1" cap="none" noProof="1">
                <a:ea typeface="Batang"/>
              </a:rPr>
            </a:br>
            <a:br>
              <a:rPr lang="it-IT" i="1" cap="none" noProof="1">
                <a:ea typeface="Batang"/>
              </a:rPr>
            </a:br>
            <a:r>
              <a:rPr lang="en-US" i="1" dirty="0">
                <a:ea typeface="Batang"/>
              </a:rPr>
              <a:t> </a:t>
            </a:r>
            <a:endParaRPr lang="en-US" b="1" i="1" dirty="0"/>
          </a:p>
        </p:txBody>
      </p:sp>
      <p:pic>
        <p:nvPicPr>
          <p:cNvPr id="4" name="Immagine 4" descr="Immagine che contiene persona, interni, persone&#10;&#10;Descrizione generata automaticamente">
            <a:extLst>
              <a:ext uri="{FF2B5EF4-FFF2-40B4-BE49-F238E27FC236}">
                <a16:creationId xmlns:a16="http://schemas.microsoft.com/office/drawing/2014/main" id="{3C4D88DB-C184-4815-96F5-B03D818D6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80" r="27926" b="2"/>
          <a:stretch/>
        </p:blipFill>
        <p:spPr>
          <a:xfrm>
            <a:off x="6796401" y="10"/>
            <a:ext cx="5395599" cy="3428991"/>
          </a:xfrm>
          <a:custGeom>
            <a:avLst/>
            <a:gdLst/>
            <a:ahLst/>
            <a:cxnLst/>
            <a:rect l="l" t="t" r="r" b="b"/>
            <a:pathLst>
              <a:path w="5395599" h="3429001">
                <a:moveTo>
                  <a:pt x="72963" y="0"/>
                </a:moveTo>
                <a:lnTo>
                  <a:pt x="5395599" y="0"/>
                </a:lnTo>
                <a:lnTo>
                  <a:pt x="5395599" y="3429001"/>
                </a:lnTo>
                <a:lnTo>
                  <a:pt x="256669" y="3429001"/>
                </a:lnTo>
                <a:lnTo>
                  <a:pt x="256477" y="3428211"/>
                </a:lnTo>
                <a:cubicBezTo>
                  <a:pt x="254725" y="3426377"/>
                  <a:pt x="251186" y="3424046"/>
                  <a:pt x="244603" y="3420520"/>
                </a:cubicBezTo>
                <a:cubicBezTo>
                  <a:pt x="243813" y="3379165"/>
                  <a:pt x="193520" y="3324511"/>
                  <a:pt x="204327" y="3284165"/>
                </a:cubicBezTo>
                <a:cubicBezTo>
                  <a:pt x="194574" y="3253336"/>
                  <a:pt x="190523" y="3260142"/>
                  <a:pt x="186088" y="3235544"/>
                </a:cubicBezTo>
                <a:cubicBezTo>
                  <a:pt x="177204" y="3195982"/>
                  <a:pt x="171586" y="3088699"/>
                  <a:pt x="169747" y="3057384"/>
                </a:cubicBezTo>
                <a:cubicBezTo>
                  <a:pt x="172244" y="3054365"/>
                  <a:pt x="173937" y="3051091"/>
                  <a:pt x="175054" y="3047652"/>
                </a:cubicBezTo>
                <a:lnTo>
                  <a:pt x="176808" y="3037529"/>
                </a:lnTo>
                <a:lnTo>
                  <a:pt x="175755" y="3036541"/>
                </a:lnTo>
                <a:cubicBezTo>
                  <a:pt x="173051" y="3031669"/>
                  <a:pt x="172963" y="3028266"/>
                  <a:pt x="174031" y="3025524"/>
                </a:cubicBezTo>
                <a:lnTo>
                  <a:pt x="176185" y="3022606"/>
                </a:lnTo>
                <a:cubicBezTo>
                  <a:pt x="176055" y="3020033"/>
                  <a:pt x="175924" y="3017460"/>
                  <a:pt x="175794" y="3014887"/>
                </a:cubicBezTo>
                <a:lnTo>
                  <a:pt x="177164" y="2999257"/>
                </a:lnTo>
                <a:lnTo>
                  <a:pt x="175416" y="2996732"/>
                </a:lnTo>
                <a:cubicBezTo>
                  <a:pt x="175064" y="2989081"/>
                  <a:pt x="174711" y="2981431"/>
                  <a:pt x="174360" y="2973780"/>
                </a:cubicBezTo>
                <a:lnTo>
                  <a:pt x="173394" y="2973655"/>
                </a:lnTo>
                <a:cubicBezTo>
                  <a:pt x="171202" y="2972846"/>
                  <a:pt x="169541" y="2971263"/>
                  <a:pt x="168939" y="2968014"/>
                </a:cubicBezTo>
                <a:cubicBezTo>
                  <a:pt x="155920" y="2975784"/>
                  <a:pt x="163222" y="2967071"/>
                  <a:pt x="162593" y="2956801"/>
                </a:cubicBezTo>
                <a:cubicBezTo>
                  <a:pt x="142236" y="2966578"/>
                  <a:pt x="148874" y="2935726"/>
                  <a:pt x="136190" y="2933298"/>
                </a:cubicBezTo>
                <a:cubicBezTo>
                  <a:pt x="136188" y="2925534"/>
                  <a:pt x="135815" y="2917501"/>
                  <a:pt x="134984" y="2909390"/>
                </a:cubicBezTo>
                <a:lnTo>
                  <a:pt x="134221" y="2904671"/>
                </a:lnTo>
                <a:lnTo>
                  <a:pt x="133991" y="2904615"/>
                </a:lnTo>
                <a:cubicBezTo>
                  <a:pt x="133368" y="2903671"/>
                  <a:pt x="132944" y="2902150"/>
                  <a:pt x="132759" y="2899714"/>
                </a:cubicBezTo>
                <a:cubicBezTo>
                  <a:pt x="132783" y="2898499"/>
                  <a:pt x="132807" y="2897282"/>
                  <a:pt x="132830" y="2896066"/>
                </a:cubicBezTo>
                <a:lnTo>
                  <a:pt x="131350" y="2886912"/>
                </a:lnTo>
                <a:lnTo>
                  <a:pt x="129415" y="2884014"/>
                </a:lnTo>
                <a:lnTo>
                  <a:pt x="126590" y="2883229"/>
                </a:lnTo>
                <a:cubicBezTo>
                  <a:pt x="126642" y="2882933"/>
                  <a:pt x="126695" y="2882639"/>
                  <a:pt x="126747" y="2882343"/>
                </a:cubicBezTo>
                <a:cubicBezTo>
                  <a:pt x="130282" y="2875325"/>
                  <a:pt x="136614" y="2872524"/>
                  <a:pt x="116721" y="2866529"/>
                </a:cubicBezTo>
                <a:cubicBezTo>
                  <a:pt x="121715" y="2850828"/>
                  <a:pt x="109951" y="2849285"/>
                  <a:pt x="102407" y="2829536"/>
                </a:cubicBezTo>
                <a:cubicBezTo>
                  <a:pt x="108068" y="2820214"/>
                  <a:pt x="104313" y="2813723"/>
                  <a:pt x="97513" y="2807759"/>
                </a:cubicBezTo>
                <a:cubicBezTo>
                  <a:pt x="97366" y="2787664"/>
                  <a:pt x="86314" y="2770658"/>
                  <a:pt x="80493" y="2748755"/>
                </a:cubicBezTo>
                <a:cubicBezTo>
                  <a:pt x="85565" y="2723695"/>
                  <a:pt x="66811" y="2713438"/>
                  <a:pt x="60663" y="2690022"/>
                </a:cubicBezTo>
                <a:cubicBezTo>
                  <a:pt x="73066" y="2667595"/>
                  <a:pt x="43769" y="2674802"/>
                  <a:pt x="35350" y="2663439"/>
                </a:cubicBezTo>
                <a:lnTo>
                  <a:pt x="34178" y="2660083"/>
                </a:lnTo>
                <a:cubicBezTo>
                  <a:pt x="34439" y="2657010"/>
                  <a:pt x="34700" y="2653937"/>
                  <a:pt x="34961" y="2650864"/>
                </a:cubicBezTo>
                <a:lnTo>
                  <a:pt x="35913" y="2647388"/>
                </a:lnTo>
                <a:cubicBezTo>
                  <a:pt x="36323" y="2644997"/>
                  <a:pt x="36282" y="2643412"/>
                  <a:pt x="35906" y="2642321"/>
                </a:cubicBezTo>
                <a:lnTo>
                  <a:pt x="35697" y="2642199"/>
                </a:lnTo>
                <a:cubicBezTo>
                  <a:pt x="35831" y="2640614"/>
                  <a:pt x="35966" y="2639031"/>
                  <a:pt x="36101" y="2637446"/>
                </a:cubicBezTo>
                <a:cubicBezTo>
                  <a:pt x="37260" y="2629421"/>
                  <a:pt x="38842" y="2621608"/>
                  <a:pt x="40718" y="2614161"/>
                </a:cubicBezTo>
                <a:cubicBezTo>
                  <a:pt x="29032" y="2608058"/>
                  <a:pt x="42921" y="2580448"/>
                  <a:pt x="20855" y="2583767"/>
                </a:cubicBezTo>
                <a:cubicBezTo>
                  <a:pt x="22732" y="2573730"/>
                  <a:pt x="31907" y="2567549"/>
                  <a:pt x="17429" y="2571126"/>
                </a:cubicBezTo>
                <a:lnTo>
                  <a:pt x="16691" y="2569441"/>
                </a:lnTo>
                <a:lnTo>
                  <a:pt x="19977" y="2563632"/>
                </a:lnTo>
                <a:cubicBezTo>
                  <a:pt x="21370" y="2557453"/>
                  <a:pt x="22736" y="2551799"/>
                  <a:pt x="25721" y="2556344"/>
                </a:cubicBezTo>
                <a:cubicBezTo>
                  <a:pt x="32713" y="2548895"/>
                  <a:pt x="23526" y="2540807"/>
                  <a:pt x="29740" y="2533157"/>
                </a:cubicBezTo>
                <a:cubicBezTo>
                  <a:pt x="32155" y="2522927"/>
                  <a:pt x="22112" y="2536851"/>
                  <a:pt x="22984" y="2524899"/>
                </a:cubicBezTo>
                <a:cubicBezTo>
                  <a:pt x="22853" y="2523879"/>
                  <a:pt x="22721" y="2522860"/>
                  <a:pt x="22591" y="2521840"/>
                </a:cubicBezTo>
                <a:lnTo>
                  <a:pt x="23626" y="2516618"/>
                </a:lnTo>
                <a:lnTo>
                  <a:pt x="26416" y="2514462"/>
                </a:lnTo>
                <a:cubicBezTo>
                  <a:pt x="28113" y="2512148"/>
                  <a:pt x="28851" y="2508859"/>
                  <a:pt x="27412" y="2503381"/>
                </a:cubicBezTo>
                <a:lnTo>
                  <a:pt x="26912" y="2502571"/>
                </a:lnTo>
                <a:lnTo>
                  <a:pt x="29779" y="2501027"/>
                </a:lnTo>
                <a:lnTo>
                  <a:pt x="31105" y="2492600"/>
                </a:lnTo>
                <a:lnTo>
                  <a:pt x="38272" y="2485183"/>
                </a:lnTo>
                <a:lnTo>
                  <a:pt x="36838" y="2480669"/>
                </a:lnTo>
                <a:lnTo>
                  <a:pt x="33929" y="2480825"/>
                </a:lnTo>
                <a:lnTo>
                  <a:pt x="40930" y="2465130"/>
                </a:lnTo>
                <a:cubicBezTo>
                  <a:pt x="38183" y="2455259"/>
                  <a:pt x="40884" y="2449073"/>
                  <a:pt x="45376" y="2443685"/>
                </a:cubicBezTo>
                <a:cubicBezTo>
                  <a:pt x="46859" y="2423506"/>
                  <a:pt x="54665" y="2407402"/>
                  <a:pt x="59676" y="2385914"/>
                </a:cubicBezTo>
                <a:cubicBezTo>
                  <a:pt x="58375" y="2360280"/>
                  <a:pt x="70331" y="2351643"/>
                  <a:pt x="75643" y="2328662"/>
                </a:cubicBezTo>
                <a:cubicBezTo>
                  <a:pt x="68923" y="2301647"/>
                  <a:pt x="92173" y="2318371"/>
                  <a:pt x="94380" y="2298217"/>
                </a:cubicBezTo>
                <a:cubicBezTo>
                  <a:pt x="89894" y="2262517"/>
                  <a:pt x="102355" y="2301922"/>
                  <a:pt x="106504" y="2250782"/>
                </a:cubicBezTo>
                <a:cubicBezTo>
                  <a:pt x="105375" y="2247398"/>
                  <a:pt x="107866" y="2241930"/>
                  <a:pt x="109892" y="2243352"/>
                </a:cubicBezTo>
                <a:cubicBezTo>
                  <a:pt x="109711" y="2239945"/>
                  <a:pt x="106781" y="2230878"/>
                  <a:pt x="110290" y="2231409"/>
                </a:cubicBezTo>
                <a:cubicBezTo>
                  <a:pt x="113089" y="2215680"/>
                  <a:pt x="113491" y="2199138"/>
                  <a:pt x="111457" y="2183375"/>
                </a:cubicBezTo>
                <a:cubicBezTo>
                  <a:pt x="121905" y="2154998"/>
                  <a:pt x="103565" y="2165592"/>
                  <a:pt x="108536" y="2144085"/>
                </a:cubicBezTo>
                <a:cubicBezTo>
                  <a:pt x="117898" y="2128897"/>
                  <a:pt x="113450" y="2120189"/>
                  <a:pt x="120996" y="2101383"/>
                </a:cubicBezTo>
                <a:cubicBezTo>
                  <a:pt x="113567" y="2092860"/>
                  <a:pt x="119580" y="2086506"/>
                  <a:pt x="122262" y="2079956"/>
                </a:cubicBezTo>
                <a:lnTo>
                  <a:pt x="122705" y="2076836"/>
                </a:lnTo>
                <a:lnTo>
                  <a:pt x="120431" y="2062205"/>
                </a:lnTo>
                <a:cubicBezTo>
                  <a:pt x="124896" y="2059982"/>
                  <a:pt x="118406" y="2051541"/>
                  <a:pt x="117092" y="2047621"/>
                </a:cubicBezTo>
                <a:cubicBezTo>
                  <a:pt x="120027" y="2047669"/>
                  <a:pt x="121324" y="2039112"/>
                  <a:pt x="118859" y="2035989"/>
                </a:cubicBezTo>
                <a:cubicBezTo>
                  <a:pt x="107554" y="1971545"/>
                  <a:pt x="135428" y="2008454"/>
                  <a:pt x="118500" y="1969476"/>
                </a:cubicBezTo>
                <a:cubicBezTo>
                  <a:pt x="114745" y="1943615"/>
                  <a:pt x="148559" y="1944656"/>
                  <a:pt x="131680" y="1917869"/>
                </a:cubicBezTo>
                <a:cubicBezTo>
                  <a:pt x="130819" y="1886102"/>
                  <a:pt x="142687" y="1866056"/>
                  <a:pt x="132882" y="1836507"/>
                </a:cubicBezTo>
                <a:cubicBezTo>
                  <a:pt x="132131" y="1806766"/>
                  <a:pt x="136526" y="1781182"/>
                  <a:pt x="131877" y="1755879"/>
                </a:cubicBezTo>
                <a:cubicBezTo>
                  <a:pt x="135648" y="1745788"/>
                  <a:pt x="136972" y="1736202"/>
                  <a:pt x="130448" y="1726651"/>
                </a:cubicBezTo>
                <a:cubicBezTo>
                  <a:pt x="131521" y="1698957"/>
                  <a:pt x="140123" y="1692528"/>
                  <a:pt x="132596" y="1674709"/>
                </a:cubicBezTo>
                <a:cubicBezTo>
                  <a:pt x="137178" y="1669668"/>
                  <a:pt x="139622" y="1666183"/>
                  <a:pt x="140684" y="1663502"/>
                </a:cubicBezTo>
                <a:cubicBezTo>
                  <a:pt x="143868" y="1655460"/>
                  <a:pt x="134606" y="1654644"/>
                  <a:pt x="133266" y="1640672"/>
                </a:cubicBezTo>
                <a:cubicBezTo>
                  <a:pt x="130503" y="1625689"/>
                  <a:pt x="122671" y="1650492"/>
                  <a:pt x="122351" y="1636309"/>
                </a:cubicBezTo>
                <a:cubicBezTo>
                  <a:pt x="127504" y="1622116"/>
                  <a:pt x="113671" y="1619938"/>
                  <a:pt x="119842" y="1605349"/>
                </a:cubicBezTo>
                <a:cubicBezTo>
                  <a:pt x="130060" y="1611345"/>
                  <a:pt x="119283" y="1573894"/>
                  <a:pt x="128418" y="1574712"/>
                </a:cubicBezTo>
                <a:cubicBezTo>
                  <a:pt x="116056" y="1558635"/>
                  <a:pt x="132372" y="1555273"/>
                  <a:pt x="129203" y="1536647"/>
                </a:cubicBezTo>
                <a:cubicBezTo>
                  <a:pt x="124681" y="1527242"/>
                  <a:pt x="124122" y="1521025"/>
                  <a:pt x="129792" y="1513896"/>
                </a:cubicBezTo>
                <a:cubicBezTo>
                  <a:pt x="107681" y="1470305"/>
                  <a:pt x="129817" y="1490329"/>
                  <a:pt x="122312" y="1452296"/>
                </a:cubicBezTo>
                <a:cubicBezTo>
                  <a:pt x="114097" y="1419160"/>
                  <a:pt x="109473" y="1382582"/>
                  <a:pt x="87787" y="1347657"/>
                </a:cubicBezTo>
                <a:cubicBezTo>
                  <a:pt x="81503" y="1340763"/>
                  <a:pt x="79662" y="1326684"/>
                  <a:pt x="83676" y="1316214"/>
                </a:cubicBezTo>
                <a:cubicBezTo>
                  <a:pt x="84367" y="1314411"/>
                  <a:pt x="85208" y="1312787"/>
                  <a:pt x="86175" y="1311390"/>
                </a:cubicBezTo>
                <a:cubicBezTo>
                  <a:pt x="70681" y="1290091"/>
                  <a:pt x="79090" y="1279232"/>
                  <a:pt x="68414" y="1268952"/>
                </a:cubicBezTo>
                <a:cubicBezTo>
                  <a:pt x="64882" y="1237645"/>
                  <a:pt x="76303" y="1214150"/>
                  <a:pt x="66960" y="1204622"/>
                </a:cubicBezTo>
                <a:cubicBezTo>
                  <a:pt x="68012" y="1188944"/>
                  <a:pt x="79810" y="1168727"/>
                  <a:pt x="69797" y="1155703"/>
                </a:cubicBezTo>
                <a:cubicBezTo>
                  <a:pt x="78315" y="1155066"/>
                  <a:pt x="63849" y="1136907"/>
                  <a:pt x="69688" y="1128440"/>
                </a:cubicBezTo>
                <a:cubicBezTo>
                  <a:pt x="74740" y="1122556"/>
                  <a:pt x="71529" y="1115674"/>
                  <a:pt x="71494" y="1108417"/>
                </a:cubicBezTo>
                <a:cubicBezTo>
                  <a:pt x="75656" y="1099737"/>
                  <a:pt x="70388" y="1067483"/>
                  <a:pt x="65950" y="1058433"/>
                </a:cubicBezTo>
                <a:cubicBezTo>
                  <a:pt x="50118" y="1035713"/>
                  <a:pt x="64594" y="994640"/>
                  <a:pt x="52521" y="975987"/>
                </a:cubicBezTo>
                <a:cubicBezTo>
                  <a:pt x="50914" y="969800"/>
                  <a:pt x="50418" y="963971"/>
                  <a:pt x="50615" y="958395"/>
                </a:cubicBezTo>
                <a:lnTo>
                  <a:pt x="52757" y="943118"/>
                </a:lnTo>
                <a:lnTo>
                  <a:pt x="56549" y="939439"/>
                </a:lnTo>
                <a:cubicBezTo>
                  <a:pt x="56401" y="936206"/>
                  <a:pt x="56255" y="932972"/>
                  <a:pt x="56107" y="929739"/>
                </a:cubicBezTo>
                <a:lnTo>
                  <a:pt x="56780" y="927127"/>
                </a:lnTo>
                <a:cubicBezTo>
                  <a:pt x="58082" y="922138"/>
                  <a:pt x="59244" y="917190"/>
                  <a:pt x="59846" y="912177"/>
                </a:cubicBezTo>
                <a:cubicBezTo>
                  <a:pt x="41559" y="915106"/>
                  <a:pt x="61959" y="870019"/>
                  <a:pt x="46764" y="881067"/>
                </a:cubicBezTo>
                <a:cubicBezTo>
                  <a:pt x="46894" y="854032"/>
                  <a:pt x="35518" y="846928"/>
                  <a:pt x="49935" y="817416"/>
                </a:cubicBezTo>
                <a:cubicBezTo>
                  <a:pt x="37190" y="772732"/>
                  <a:pt x="51975" y="740070"/>
                  <a:pt x="31206" y="702815"/>
                </a:cubicBezTo>
                <a:cubicBezTo>
                  <a:pt x="39530" y="708645"/>
                  <a:pt x="37598" y="685431"/>
                  <a:pt x="33943" y="672401"/>
                </a:cubicBezTo>
                <a:cubicBezTo>
                  <a:pt x="66681" y="693593"/>
                  <a:pt x="6096" y="618072"/>
                  <a:pt x="29392" y="612154"/>
                </a:cubicBezTo>
                <a:cubicBezTo>
                  <a:pt x="8255" y="607196"/>
                  <a:pt x="27963" y="545243"/>
                  <a:pt x="5970" y="516197"/>
                </a:cubicBezTo>
                <a:cubicBezTo>
                  <a:pt x="4766" y="496236"/>
                  <a:pt x="3235" y="464307"/>
                  <a:pt x="0" y="446558"/>
                </a:cubicBezTo>
                <a:lnTo>
                  <a:pt x="3892" y="402046"/>
                </a:lnTo>
                <a:cubicBezTo>
                  <a:pt x="8570" y="377878"/>
                  <a:pt x="6389" y="373884"/>
                  <a:pt x="12474" y="322733"/>
                </a:cubicBezTo>
                <a:cubicBezTo>
                  <a:pt x="12216" y="257376"/>
                  <a:pt x="25563" y="267420"/>
                  <a:pt x="21680" y="204587"/>
                </a:cubicBezTo>
                <a:cubicBezTo>
                  <a:pt x="27666" y="201120"/>
                  <a:pt x="29305" y="133016"/>
                  <a:pt x="33179" y="127724"/>
                </a:cubicBezTo>
                <a:lnTo>
                  <a:pt x="41973" y="110945"/>
                </a:lnTo>
                <a:lnTo>
                  <a:pt x="40746" y="108356"/>
                </a:lnTo>
                <a:cubicBezTo>
                  <a:pt x="38939" y="97517"/>
                  <a:pt x="40742" y="91347"/>
                  <a:pt x="44132" y="87265"/>
                </a:cubicBezTo>
                <a:lnTo>
                  <a:pt x="49473" y="83713"/>
                </a:lnTo>
                <a:lnTo>
                  <a:pt x="53238" y="69573"/>
                </a:lnTo>
                <a:lnTo>
                  <a:pt x="64534" y="42623"/>
                </a:lnTo>
                <a:lnTo>
                  <a:pt x="63008" y="36737"/>
                </a:lnTo>
                <a:close/>
              </a:path>
            </a:pathLst>
          </a:custGeom>
        </p:spPr>
      </p:pic>
      <p:pic>
        <p:nvPicPr>
          <p:cNvPr id="5" name="Immagine 5" descr="Immagine che contiene testo, persona, documento&#10;&#10;Descrizione generata automaticamente">
            <a:extLst>
              <a:ext uri="{FF2B5EF4-FFF2-40B4-BE49-F238E27FC236}">
                <a16:creationId xmlns:a16="http://schemas.microsoft.com/office/drawing/2014/main" id="{C0DB9B40-6FD7-4071-88AF-3B3945D0AD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34" r="-3" b="8394"/>
          <a:stretch/>
        </p:blipFill>
        <p:spPr>
          <a:xfrm>
            <a:off x="7047822" y="3428999"/>
            <a:ext cx="5144178" cy="3429001"/>
          </a:xfrm>
          <a:custGeom>
            <a:avLst/>
            <a:gdLst/>
            <a:ahLst/>
            <a:cxnLst/>
            <a:rect l="l" t="t" r="r" b="b"/>
            <a:pathLst>
              <a:path w="5144178" h="3429001">
                <a:moveTo>
                  <a:pt x="5248" y="0"/>
                </a:moveTo>
                <a:lnTo>
                  <a:pt x="5144178" y="0"/>
                </a:lnTo>
                <a:lnTo>
                  <a:pt x="5144178" y="3429001"/>
                </a:lnTo>
                <a:lnTo>
                  <a:pt x="429241" y="3429001"/>
                </a:lnTo>
                <a:cubicBezTo>
                  <a:pt x="428992" y="3419887"/>
                  <a:pt x="428744" y="3410773"/>
                  <a:pt x="428494" y="3401659"/>
                </a:cubicBezTo>
                <a:cubicBezTo>
                  <a:pt x="429406" y="3391510"/>
                  <a:pt x="431679" y="3383098"/>
                  <a:pt x="435734" y="3378121"/>
                </a:cubicBezTo>
                <a:cubicBezTo>
                  <a:pt x="436991" y="3361326"/>
                  <a:pt x="427053" y="3345262"/>
                  <a:pt x="445861" y="3331866"/>
                </a:cubicBezTo>
                <a:cubicBezTo>
                  <a:pt x="467915" y="3312526"/>
                  <a:pt x="420717" y="3269875"/>
                  <a:pt x="450667" y="3268767"/>
                </a:cubicBezTo>
                <a:cubicBezTo>
                  <a:pt x="418085" y="3238190"/>
                  <a:pt x="438274" y="3223695"/>
                  <a:pt x="444940" y="3187464"/>
                </a:cubicBezTo>
                <a:cubicBezTo>
                  <a:pt x="457718" y="3161471"/>
                  <a:pt x="427295" y="3075829"/>
                  <a:pt x="420880" y="3003224"/>
                </a:cubicBezTo>
                <a:cubicBezTo>
                  <a:pt x="410416" y="2961314"/>
                  <a:pt x="398246" y="2982449"/>
                  <a:pt x="397965" y="2932483"/>
                </a:cubicBezTo>
                <a:cubicBezTo>
                  <a:pt x="401612" y="2929293"/>
                  <a:pt x="384023" y="2884236"/>
                  <a:pt x="379552" y="2861410"/>
                </a:cubicBezTo>
                <a:cubicBezTo>
                  <a:pt x="375080" y="2838584"/>
                  <a:pt x="391830" y="2811754"/>
                  <a:pt x="371133" y="2795530"/>
                </a:cubicBezTo>
                <a:cubicBezTo>
                  <a:pt x="301844" y="2713757"/>
                  <a:pt x="345652" y="2657154"/>
                  <a:pt x="323187" y="2580110"/>
                </a:cubicBezTo>
                <a:cubicBezTo>
                  <a:pt x="306519" y="2502814"/>
                  <a:pt x="320305" y="2543491"/>
                  <a:pt x="312797" y="2504294"/>
                </a:cubicBezTo>
                <a:lnTo>
                  <a:pt x="315266" y="2447810"/>
                </a:lnTo>
                <a:lnTo>
                  <a:pt x="327943" y="2406477"/>
                </a:lnTo>
                <a:cubicBezTo>
                  <a:pt x="336752" y="2372041"/>
                  <a:pt x="329139" y="2360511"/>
                  <a:pt x="325453" y="2348977"/>
                </a:cubicBezTo>
                <a:cubicBezTo>
                  <a:pt x="325453" y="2348863"/>
                  <a:pt x="325452" y="2348749"/>
                  <a:pt x="325452" y="2348635"/>
                </a:cubicBezTo>
                <a:lnTo>
                  <a:pt x="332343" y="2338523"/>
                </a:lnTo>
                <a:cubicBezTo>
                  <a:pt x="338694" y="2329606"/>
                  <a:pt x="342749" y="2321075"/>
                  <a:pt x="335894" y="2309406"/>
                </a:cubicBezTo>
                <a:lnTo>
                  <a:pt x="335338" y="2308744"/>
                </a:lnTo>
                <a:lnTo>
                  <a:pt x="346504" y="2291451"/>
                </a:lnTo>
                <a:cubicBezTo>
                  <a:pt x="334713" y="2273286"/>
                  <a:pt x="336169" y="2261530"/>
                  <a:pt x="346212" y="2246479"/>
                </a:cubicBezTo>
                <a:cubicBezTo>
                  <a:pt x="348097" y="2237953"/>
                  <a:pt x="347346" y="2230388"/>
                  <a:pt x="345583" y="2223491"/>
                </a:cubicBezTo>
                <a:lnTo>
                  <a:pt x="343060" y="2216357"/>
                </a:lnTo>
                <a:lnTo>
                  <a:pt x="353168" y="2174541"/>
                </a:lnTo>
                <a:cubicBezTo>
                  <a:pt x="352741" y="2164594"/>
                  <a:pt x="352315" y="2154646"/>
                  <a:pt x="351888" y="2144699"/>
                </a:cubicBezTo>
                <a:lnTo>
                  <a:pt x="342493" y="2149725"/>
                </a:lnTo>
                <a:lnTo>
                  <a:pt x="338392" y="2151536"/>
                </a:lnTo>
                <a:lnTo>
                  <a:pt x="337982" y="2151019"/>
                </a:lnTo>
                <a:lnTo>
                  <a:pt x="338449" y="2149486"/>
                </a:lnTo>
                <a:lnTo>
                  <a:pt x="338600" y="2134712"/>
                </a:lnTo>
                <a:cubicBezTo>
                  <a:pt x="338425" y="2120490"/>
                  <a:pt x="336235" y="2078941"/>
                  <a:pt x="337398" y="2064154"/>
                </a:cubicBezTo>
                <a:lnTo>
                  <a:pt x="345585" y="2045992"/>
                </a:lnTo>
                <a:cubicBezTo>
                  <a:pt x="350276" y="2032063"/>
                  <a:pt x="344152" y="2014047"/>
                  <a:pt x="346822" y="2001765"/>
                </a:cubicBezTo>
                <a:lnTo>
                  <a:pt x="342883" y="1961707"/>
                </a:lnTo>
                <a:lnTo>
                  <a:pt x="347470" y="1900236"/>
                </a:lnTo>
                <a:cubicBezTo>
                  <a:pt x="364289" y="1870214"/>
                  <a:pt x="369986" y="1840554"/>
                  <a:pt x="379121" y="1812831"/>
                </a:cubicBezTo>
                <a:cubicBezTo>
                  <a:pt x="389911" y="1770577"/>
                  <a:pt x="354039" y="1794440"/>
                  <a:pt x="388831" y="1744809"/>
                </a:cubicBezTo>
                <a:cubicBezTo>
                  <a:pt x="379105" y="1737519"/>
                  <a:pt x="379758" y="1730671"/>
                  <a:pt x="386854" y="1719984"/>
                </a:cubicBezTo>
                <a:cubicBezTo>
                  <a:pt x="383430" y="1703465"/>
                  <a:pt x="370916" y="1663756"/>
                  <a:pt x="368290" y="1645695"/>
                </a:cubicBezTo>
                <a:cubicBezTo>
                  <a:pt x="357400" y="1630293"/>
                  <a:pt x="380274" y="1626679"/>
                  <a:pt x="371094" y="1611618"/>
                </a:cubicBezTo>
                <a:cubicBezTo>
                  <a:pt x="371002" y="1596082"/>
                  <a:pt x="385095" y="1622507"/>
                  <a:pt x="389023" y="1605878"/>
                </a:cubicBezTo>
                <a:cubicBezTo>
                  <a:pt x="390632" y="1590479"/>
                  <a:pt x="405974" y="1588764"/>
                  <a:pt x="400334" y="1580252"/>
                </a:cubicBezTo>
                <a:cubicBezTo>
                  <a:pt x="398453" y="1577416"/>
                  <a:pt x="394242" y="1573824"/>
                  <a:pt x="386415" y="1568719"/>
                </a:cubicBezTo>
                <a:cubicBezTo>
                  <a:pt x="398127" y="1548565"/>
                  <a:pt x="383562" y="1542300"/>
                  <a:pt x="380563" y="1512113"/>
                </a:cubicBezTo>
                <a:cubicBezTo>
                  <a:pt x="390974" y="1501090"/>
                  <a:pt x="388354" y="1490725"/>
                  <a:pt x="381649" y="1480027"/>
                </a:cubicBezTo>
                <a:cubicBezTo>
                  <a:pt x="388255" y="1451946"/>
                  <a:pt x="379830" y="1424362"/>
                  <a:pt x="379771" y="1391776"/>
                </a:cubicBezTo>
                <a:cubicBezTo>
                  <a:pt x="394749" y="1358592"/>
                  <a:pt x="374165" y="1337728"/>
                  <a:pt x="374196" y="1302917"/>
                </a:cubicBezTo>
                <a:cubicBezTo>
                  <a:pt x="368854" y="1266771"/>
                  <a:pt x="352704" y="1198328"/>
                  <a:pt x="347716" y="1174898"/>
                </a:cubicBezTo>
                <a:cubicBezTo>
                  <a:pt x="351670" y="1171265"/>
                  <a:pt x="349141" y="1162023"/>
                  <a:pt x="344270" y="1162336"/>
                </a:cubicBezTo>
                <a:cubicBezTo>
                  <a:pt x="346277" y="1157934"/>
                  <a:pt x="356682" y="1148125"/>
                  <a:pt x="349170" y="1146091"/>
                </a:cubicBezTo>
                <a:lnTo>
                  <a:pt x="352303" y="1129892"/>
                </a:lnTo>
                <a:lnTo>
                  <a:pt x="351430" y="1126519"/>
                </a:lnTo>
                <a:cubicBezTo>
                  <a:pt x="346690" y="1119595"/>
                  <a:pt x="336427" y="1113182"/>
                  <a:pt x="348385" y="1103202"/>
                </a:cubicBezTo>
                <a:cubicBezTo>
                  <a:pt x="335029" y="1083311"/>
                  <a:pt x="342034" y="1073392"/>
                  <a:pt x="325821" y="1057618"/>
                </a:cubicBezTo>
                <a:cubicBezTo>
                  <a:pt x="316621" y="1034543"/>
                  <a:pt x="347537" y="1044496"/>
                  <a:pt x="328942" y="1014396"/>
                </a:cubicBezTo>
                <a:cubicBezTo>
                  <a:pt x="331627" y="996980"/>
                  <a:pt x="330231" y="978927"/>
                  <a:pt x="324892" y="961978"/>
                </a:cubicBezTo>
                <a:cubicBezTo>
                  <a:pt x="319089" y="962869"/>
                  <a:pt x="323554" y="952695"/>
                  <a:pt x="323705" y="948954"/>
                </a:cubicBezTo>
                <a:cubicBezTo>
                  <a:pt x="320405" y="950689"/>
                  <a:pt x="316028" y="944932"/>
                  <a:pt x="317752" y="941130"/>
                </a:cubicBezTo>
                <a:cubicBezTo>
                  <a:pt x="307649" y="926090"/>
                  <a:pt x="277038" y="882649"/>
                  <a:pt x="263090" y="858717"/>
                </a:cubicBezTo>
                <a:cubicBezTo>
                  <a:pt x="253262" y="834060"/>
                  <a:pt x="233030" y="825680"/>
                  <a:pt x="234063" y="797535"/>
                </a:cubicBezTo>
                <a:cubicBezTo>
                  <a:pt x="224798" y="774484"/>
                  <a:pt x="211129" y="757569"/>
                  <a:pt x="207780" y="735637"/>
                </a:cubicBezTo>
                <a:cubicBezTo>
                  <a:pt x="200086" y="730144"/>
                  <a:pt x="195328" y="723621"/>
                  <a:pt x="199455" y="712583"/>
                </a:cubicBezTo>
                <a:cubicBezTo>
                  <a:pt x="188825" y="692142"/>
                  <a:pt x="176915" y="692229"/>
                  <a:pt x="179363" y="674324"/>
                </a:cubicBezTo>
                <a:cubicBezTo>
                  <a:pt x="151790" y="669588"/>
                  <a:pt x="171348" y="664028"/>
                  <a:pt x="167031" y="648825"/>
                </a:cubicBezTo>
                <a:cubicBezTo>
                  <a:pt x="165058" y="635832"/>
                  <a:pt x="182344" y="650164"/>
                  <a:pt x="177885" y="639193"/>
                </a:cubicBezTo>
                <a:cubicBezTo>
                  <a:pt x="167233" y="631381"/>
                  <a:pt x="182128" y="621721"/>
                  <a:pt x="170193" y="614197"/>
                </a:cubicBezTo>
                <a:cubicBezTo>
                  <a:pt x="160681" y="624667"/>
                  <a:pt x="160125" y="589951"/>
                  <a:pt x="150078" y="595857"/>
                </a:cubicBezTo>
                <a:cubicBezTo>
                  <a:pt x="158584" y="576480"/>
                  <a:pt x="139000" y="583361"/>
                  <a:pt x="136246" y="567366"/>
                </a:cubicBezTo>
                <a:cubicBezTo>
                  <a:pt x="138159" y="557596"/>
                  <a:pt x="136677" y="552544"/>
                  <a:pt x="127843" y="550402"/>
                </a:cubicBezTo>
                <a:cubicBezTo>
                  <a:pt x="138013" y="504459"/>
                  <a:pt x="119800" y="532495"/>
                  <a:pt x="115350" y="499229"/>
                </a:cubicBezTo>
                <a:cubicBezTo>
                  <a:pt x="113368" y="469276"/>
                  <a:pt x="106154" y="438783"/>
                  <a:pt x="118788" y="399677"/>
                </a:cubicBezTo>
                <a:cubicBezTo>
                  <a:pt x="123548" y="390799"/>
                  <a:pt x="120841" y="379028"/>
                  <a:pt x="112744" y="373386"/>
                </a:cubicBezTo>
                <a:cubicBezTo>
                  <a:pt x="111350" y="372416"/>
                  <a:pt x="109845" y="371666"/>
                  <a:pt x="108278" y="371164"/>
                </a:cubicBezTo>
                <a:cubicBezTo>
                  <a:pt x="105102" y="355408"/>
                  <a:pt x="99426" y="300162"/>
                  <a:pt x="93688" y="278850"/>
                </a:cubicBezTo>
                <a:cubicBezTo>
                  <a:pt x="87166" y="267537"/>
                  <a:pt x="66957" y="258985"/>
                  <a:pt x="73845" y="243290"/>
                </a:cubicBezTo>
                <a:cubicBezTo>
                  <a:pt x="63998" y="247733"/>
                  <a:pt x="74173" y="225554"/>
                  <a:pt x="64695" y="222491"/>
                </a:cubicBezTo>
                <a:cubicBezTo>
                  <a:pt x="56983" y="220939"/>
                  <a:pt x="58274" y="213849"/>
                  <a:pt x="55847" y="208309"/>
                </a:cubicBezTo>
                <a:cubicBezTo>
                  <a:pt x="48190" y="204115"/>
                  <a:pt x="43175" y="176538"/>
                  <a:pt x="45112" y="167089"/>
                </a:cubicBezTo>
                <a:cubicBezTo>
                  <a:pt x="55281" y="140651"/>
                  <a:pt x="24950" y="117791"/>
                  <a:pt x="32253" y="96620"/>
                </a:cubicBezTo>
                <a:cubicBezTo>
                  <a:pt x="31966" y="90985"/>
                  <a:pt x="30545" y="86265"/>
                  <a:pt x="28426" y="82140"/>
                </a:cubicBezTo>
                <a:lnTo>
                  <a:pt x="20810" y="71761"/>
                </a:lnTo>
                <a:lnTo>
                  <a:pt x="15272" y="71157"/>
                </a:lnTo>
                <a:lnTo>
                  <a:pt x="12472" y="63523"/>
                </a:lnTo>
                <a:lnTo>
                  <a:pt x="10824" y="61925"/>
                </a:lnTo>
                <a:cubicBezTo>
                  <a:pt x="7654" y="58884"/>
                  <a:pt x="4659" y="55793"/>
                  <a:pt x="2274" y="52329"/>
                </a:cubicBezTo>
                <a:cubicBezTo>
                  <a:pt x="23939" y="43979"/>
                  <a:pt x="-14451" y="21492"/>
                  <a:pt x="6482" y="21103"/>
                </a:cubicBezTo>
                <a:cubicBezTo>
                  <a:pt x="1811" y="10861"/>
                  <a:pt x="5069" y="6991"/>
                  <a:pt x="6204" y="39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FBB9C53-E1E9-4FED-97D4-BB6B02A7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" y="332537"/>
            <a:ext cx="5476782" cy="52709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 dirty="0">
                <a:ea typeface="Batang"/>
              </a:rPr>
              <a:t>ARTICOLO 2:</a:t>
            </a:r>
            <a:br>
              <a:rPr lang="en-US" sz="3600" i="1" dirty="0">
                <a:ea typeface="Batang"/>
              </a:rPr>
            </a:br>
            <a:r>
              <a:rPr lang="it-IT" i="1" cap="none" dirty="0">
                <a:ea typeface="Batang"/>
              </a:rPr>
              <a:t>L'Italia riconosce i diritti fondamentali dell'uomo.</a:t>
            </a:r>
            <a:br>
              <a:rPr lang="it-IT" i="1" cap="none" dirty="0">
                <a:ea typeface="Batang"/>
              </a:rPr>
            </a:br>
            <a:br>
              <a:rPr lang="it-IT" i="1" cap="none" dirty="0"/>
            </a:br>
            <a:r>
              <a:rPr lang="it-IT" sz="3600" i="1" cap="none" dirty="0">
                <a:ea typeface="+mj-lt"/>
                <a:cs typeface="+mj-lt"/>
              </a:rPr>
              <a:t>ARTICLE 2</a:t>
            </a:r>
            <a:r>
              <a:rPr lang="it-IT" i="1" cap="none" dirty="0">
                <a:ea typeface="+mj-lt"/>
                <a:cs typeface="+mj-lt"/>
              </a:rPr>
              <a:t>:</a:t>
            </a:r>
            <a:br>
              <a:rPr lang="en-US" i="1" dirty="0"/>
            </a:br>
            <a:r>
              <a:rPr lang="it-IT" i="1" cap="none" noProof="1">
                <a:ea typeface="+mj-lt"/>
                <a:cs typeface="+mj-lt"/>
              </a:rPr>
              <a:t> Italy 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recognizes fundamental human rights.</a:t>
            </a:r>
            <a:endParaRPr lang="it-IT" i="1" cap="none" noProof="1"/>
          </a:p>
        </p:txBody>
      </p:sp>
      <p:pic>
        <p:nvPicPr>
          <p:cNvPr id="3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3333AE-775B-43B6-90BD-2C706733B3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71" r="14097" b="-1"/>
          <a:stretch/>
        </p:blipFill>
        <p:spPr>
          <a:xfrm>
            <a:off x="7616215" y="-23854"/>
            <a:ext cx="4575785" cy="689274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62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2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2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9" name="Rectangle 23">
            <a:extLst>
              <a:ext uri="{FF2B5EF4-FFF2-40B4-BE49-F238E27FC236}">
                <a16:creationId xmlns:a16="http://schemas.microsoft.com/office/drawing/2014/main" id="{2B127A9A-54DE-411D-BF20-D8676716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6D8A9915-5F98-4E73-9785-7DF064550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6057EC-565E-4392-9B96-C0CE50A8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39" y="858535"/>
            <a:ext cx="5603426" cy="4164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 dirty="0">
                <a:ea typeface="Batang"/>
              </a:rPr>
              <a:t>ARTICOLO 3:</a:t>
            </a:r>
            <a:br>
              <a:rPr lang="en-US" sz="3600" i="1" dirty="0">
                <a:ea typeface="Batang"/>
              </a:rPr>
            </a:br>
            <a:r>
              <a:rPr lang="en-US" i="1" cap="none" noProof="1">
                <a:ea typeface="+mj-lt"/>
                <a:cs typeface="+mj-lt"/>
              </a:rPr>
              <a:t> Tutti i cittadini sono uguali davanti alla legge.</a:t>
            </a:r>
            <a:br>
              <a:rPr lang="en-US" i="1" cap="none" noProof="1">
                <a:ea typeface="+mj-lt"/>
                <a:cs typeface="+mj-lt"/>
              </a:rPr>
            </a:br>
            <a:br>
              <a:rPr lang="en-US" i="1" cap="none" noProof="1">
                <a:ea typeface="+mj-lt"/>
                <a:cs typeface="+mj-lt"/>
              </a:rPr>
            </a:br>
            <a:r>
              <a:rPr lang="en-US" sz="3600" i="1" cap="none" noProof="1">
                <a:ea typeface="+mj-lt"/>
                <a:cs typeface="+mj-lt"/>
              </a:rPr>
              <a:t>ARTICLE 3</a:t>
            </a:r>
            <a:r>
              <a:rPr lang="en-US" i="1" cap="none" noProof="1">
                <a:ea typeface="+mj-lt"/>
                <a:cs typeface="+mj-lt"/>
              </a:rPr>
              <a:t>: 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All citizens are</a:t>
            </a:r>
            <a:br>
              <a:rPr lang="en-US" i="1" cap="none" noProof="1">
                <a:ea typeface="+mj-lt"/>
                <a:cs typeface="+mj-lt"/>
              </a:rPr>
            </a:br>
            <a:r>
              <a:rPr lang="en-US" i="1" cap="none" noProof="1">
                <a:ea typeface="+mj-lt"/>
                <a:cs typeface="+mj-lt"/>
              </a:rPr>
              <a:t> equal before the law.</a:t>
            </a:r>
            <a:endParaRPr lang="en-US" i="1" cap="none" noProof="1"/>
          </a:p>
        </p:txBody>
      </p:sp>
      <p:pic>
        <p:nvPicPr>
          <p:cNvPr id="5" name="Immagine 5" descr="Immagine che contiene tavolo, dilegno&#10;&#10;Descrizione generata automaticamente">
            <a:extLst>
              <a:ext uri="{FF2B5EF4-FFF2-40B4-BE49-F238E27FC236}">
                <a16:creationId xmlns:a16="http://schemas.microsoft.com/office/drawing/2014/main" id="{0C26CE0A-14F9-4CCE-BE83-F667E571D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92"/>
          <a:stretch/>
        </p:blipFill>
        <p:spPr>
          <a:xfrm>
            <a:off x="6796401" y="10"/>
            <a:ext cx="5395599" cy="3428991"/>
          </a:xfrm>
          <a:custGeom>
            <a:avLst/>
            <a:gdLst/>
            <a:ahLst/>
            <a:cxnLst/>
            <a:rect l="l" t="t" r="r" b="b"/>
            <a:pathLst>
              <a:path w="5395599" h="3429001">
                <a:moveTo>
                  <a:pt x="72963" y="0"/>
                </a:moveTo>
                <a:lnTo>
                  <a:pt x="5395599" y="0"/>
                </a:lnTo>
                <a:lnTo>
                  <a:pt x="5395599" y="3429001"/>
                </a:lnTo>
                <a:lnTo>
                  <a:pt x="256669" y="3429001"/>
                </a:lnTo>
                <a:lnTo>
                  <a:pt x="256477" y="3428211"/>
                </a:lnTo>
                <a:cubicBezTo>
                  <a:pt x="254725" y="3426377"/>
                  <a:pt x="251186" y="3424046"/>
                  <a:pt x="244603" y="3420520"/>
                </a:cubicBezTo>
                <a:cubicBezTo>
                  <a:pt x="243813" y="3379165"/>
                  <a:pt x="193520" y="3324511"/>
                  <a:pt x="204327" y="3284165"/>
                </a:cubicBezTo>
                <a:cubicBezTo>
                  <a:pt x="194574" y="3253336"/>
                  <a:pt x="190523" y="3260142"/>
                  <a:pt x="186088" y="3235544"/>
                </a:cubicBezTo>
                <a:cubicBezTo>
                  <a:pt x="177204" y="3195982"/>
                  <a:pt x="171586" y="3088699"/>
                  <a:pt x="169747" y="3057384"/>
                </a:cubicBezTo>
                <a:cubicBezTo>
                  <a:pt x="172244" y="3054365"/>
                  <a:pt x="173937" y="3051091"/>
                  <a:pt x="175054" y="3047652"/>
                </a:cubicBezTo>
                <a:lnTo>
                  <a:pt x="176808" y="3037529"/>
                </a:lnTo>
                <a:lnTo>
                  <a:pt x="175755" y="3036541"/>
                </a:lnTo>
                <a:cubicBezTo>
                  <a:pt x="173051" y="3031669"/>
                  <a:pt x="172963" y="3028266"/>
                  <a:pt x="174031" y="3025524"/>
                </a:cubicBezTo>
                <a:lnTo>
                  <a:pt x="176185" y="3022606"/>
                </a:lnTo>
                <a:cubicBezTo>
                  <a:pt x="176055" y="3020033"/>
                  <a:pt x="175924" y="3017460"/>
                  <a:pt x="175794" y="3014887"/>
                </a:cubicBezTo>
                <a:lnTo>
                  <a:pt x="177164" y="2999257"/>
                </a:lnTo>
                <a:lnTo>
                  <a:pt x="175416" y="2996732"/>
                </a:lnTo>
                <a:cubicBezTo>
                  <a:pt x="175064" y="2989081"/>
                  <a:pt x="174711" y="2981431"/>
                  <a:pt x="174360" y="2973780"/>
                </a:cubicBezTo>
                <a:lnTo>
                  <a:pt x="173394" y="2973655"/>
                </a:lnTo>
                <a:cubicBezTo>
                  <a:pt x="171202" y="2972846"/>
                  <a:pt x="169541" y="2971263"/>
                  <a:pt x="168939" y="2968014"/>
                </a:cubicBezTo>
                <a:cubicBezTo>
                  <a:pt x="155920" y="2975784"/>
                  <a:pt x="163222" y="2967071"/>
                  <a:pt x="162593" y="2956801"/>
                </a:cubicBezTo>
                <a:cubicBezTo>
                  <a:pt x="142236" y="2966578"/>
                  <a:pt x="148874" y="2935726"/>
                  <a:pt x="136190" y="2933298"/>
                </a:cubicBezTo>
                <a:cubicBezTo>
                  <a:pt x="136188" y="2925534"/>
                  <a:pt x="135815" y="2917501"/>
                  <a:pt x="134984" y="2909390"/>
                </a:cubicBezTo>
                <a:lnTo>
                  <a:pt x="134221" y="2904671"/>
                </a:lnTo>
                <a:lnTo>
                  <a:pt x="133991" y="2904615"/>
                </a:lnTo>
                <a:cubicBezTo>
                  <a:pt x="133368" y="2903671"/>
                  <a:pt x="132944" y="2902150"/>
                  <a:pt x="132759" y="2899714"/>
                </a:cubicBezTo>
                <a:cubicBezTo>
                  <a:pt x="132783" y="2898499"/>
                  <a:pt x="132807" y="2897282"/>
                  <a:pt x="132830" y="2896066"/>
                </a:cubicBezTo>
                <a:lnTo>
                  <a:pt x="131350" y="2886912"/>
                </a:lnTo>
                <a:lnTo>
                  <a:pt x="129415" y="2884014"/>
                </a:lnTo>
                <a:lnTo>
                  <a:pt x="126590" y="2883229"/>
                </a:lnTo>
                <a:cubicBezTo>
                  <a:pt x="126642" y="2882933"/>
                  <a:pt x="126695" y="2882639"/>
                  <a:pt x="126747" y="2882343"/>
                </a:cubicBezTo>
                <a:cubicBezTo>
                  <a:pt x="130282" y="2875325"/>
                  <a:pt x="136614" y="2872524"/>
                  <a:pt x="116721" y="2866529"/>
                </a:cubicBezTo>
                <a:cubicBezTo>
                  <a:pt x="121715" y="2850828"/>
                  <a:pt x="109951" y="2849285"/>
                  <a:pt x="102407" y="2829536"/>
                </a:cubicBezTo>
                <a:cubicBezTo>
                  <a:pt x="108068" y="2820214"/>
                  <a:pt x="104313" y="2813723"/>
                  <a:pt x="97513" y="2807759"/>
                </a:cubicBezTo>
                <a:cubicBezTo>
                  <a:pt x="97366" y="2787664"/>
                  <a:pt x="86314" y="2770658"/>
                  <a:pt x="80493" y="2748755"/>
                </a:cubicBezTo>
                <a:cubicBezTo>
                  <a:pt x="85565" y="2723695"/>
                  <a:pt x="66811" y="2713438"/>
                  <a:pt x="60663" y="2690022"/>
                </a:cubicBezTo>
                <a:cubicBezTo>
                  <a:pt x="73066" y="2667595"/>
                  <a:pt x="43769" y="2674802"/>
                  <a:pt x="35350" y="2663439"/>
                </a:cubicBezTo>
                <a:lnTo>
                  <a:pt x="34178" y="2660083"/>
                </a:lnTo>
                <a:cubicBezTo>
                  <a:pt x="34439" y="2657010"/>
                  <a:pt x="34700" y="2653937"/>
                  <a:pt x="34961" y="2650864"/>
                </a:cubicBezTo>
                <a:lnTo>
                  <a:pt x="35913" y="2647388"/>
                </a:lnTo>
                <a:cubicBezTo>
                  <a:pt x="36323" y="2644997"/>
                  <a:pt x="36282" y="2643412"/>
                  <a:pt x="35906" y="2642321"/>
                </a:cubicBezTo>
                <a:lnTo>
                  <a:pt x="35697" y="2642199"/>
                </a:lnTo>
                <a:cubicBezTo>
                  <a:pt x="35831" y="2640614"/>
                  <a:pt x="35966" y="2639031"/>
                  <a:pt x="36101" y="2637446"/>
                </a:cubicBezTo>
                <a:cubicBezTo>
                  <a:pt x="37260" y="2629421"/>
                  <a:pt x="38842" y="2621608"/>
                  <a:pt x="40718" y="2614161"/>
                </a:cubicBezTo>
                <a:cubicBezTo>
                  <a:pt x="29032" y="2608058"/>
                  <a:pt x="42921" y="2580448"/>
                  <a:pt x="20855" y="2583767"/>
                </a:cubicBezTo>
                <a:cubicBezTo>
                  <a:pt x="22732" y="2573730"/>
                  <a:pt x="31907" y="2567549"/>
                  <a:pt x="17429" y="2571126"/>
                </a:cubicBezTo>
                <a:lnTo>
                  <a:pt x="16691" y="2569441"/>
                </a:lnTo>
                <a:lnTo>
                  <a:pt x="19977" y="2563632"/>
                </a:lnTo>
                <a:cubicBezTo>
                  <a:pt x="21370" y="2557453"/>
                  <a:pt x="22736" y="2551799"/>
                  <a:pt x="25721" y="2556344"/>
                </a:cubicBezTo>
                <a:cubicBezTo>
                  <a:pt x="32713" y="2548895"/>
                  <a:pt x="23526" y="2540807"/>
                  <a:pt x="29740" y="2533157"/>
                </a:cubicBezTo>
                <a:cubicBezTo>
                  <a:pt x="32155" y="2522927"/>
                  <a:pt x="22112" y="2536851"/>
                  <a:pt x="22984" y="2524899"/>
                </a:cubicBezTo>
                <a:cubicBezTo>
                  <a:pt x="22853" y="2523879"/>
                  <a:pt x="22721" y="2522860"/>
                  <a:pt x="22591" y="2521840"/>
                </a:cubicBezTo>
                <a:lnTo>
                  <a:pt x="23626" y="2516618"/>
                </a:lnTo>
                <a:lnTo>
                  <a:pt x="26416" y="2514462"/>
                </a:lnTo>
                <a:cubicBezTo>
                  <a:pt x="28113" y="2512148"/>
                  <a:pt x="28851" y="2508859"/>
                  <a:pt x="27412" y="2503381"/>
                </a:cubicBezTo>
                <a:lnTo>
                  <a:pt x="26912" y="2502571"/>
                </a:lnTo>
                <a:lnTo>
                  <a:pt x="29779" y="2501027"/>
                </a:lnTo>
                <a:lnTo>
                  <a:pt x="31105" y="2492600"/>
                </a:lnTo>
                <a:lnTo>
                  <a:pt x="38272" y="2485183"/>
                </a:lnTo>
                <a:lnTo>
                  <a:pt x="36838" y="2480669"/>
                </a:lnTo>
                <a:lnTo>
                  <a:pt x="33929" y="2480825"/>
                </a:lnTo>
                <a:lnTo>
                  <a:pt x="40930" y="2465130"/>
                </a:lnTo>
                <a:cubicBezTo>
                  <a:pt x="38183" y="2455259"/>
                  <a:pt x="40884" y="2449073"/>
                  <a:pt x="45376" y="2443685"/>
                </a:cubicBezTo>
                <a:cubicBezTo>
                  <a:pt x="46859" y="2423506"/>
                  <a:pt x="54665" y="2407402"/>
                  <a:pt x="59676" y="2385914"/>
                </a:cubicBezTo>
                <a:cubicBezTo>
                  <a:pt x="58375" y="2360280"/>
                  <a:pt x="70331" y="2351643"/>
                  <a:pt x="75643" y="2328662"/>
                </a:cubicBezTo>
                <a:cubicBezTo>
                  <a:pt x="68923" y="2301647"/>
                  <a:pt x="92173" y="2318371"/>
                  <a:pt x="94380" y="2298217"/>
                </a:cubicBezTo>
                <a:cubicBezTo>
                  <a:pt x="89894" y="2262517"/>
                  <a:pt x="102355" y="2301922"/>
                  <a:pt x="106504" y="2250782"/>
                </a:cubicBezTo>
                <a:cubicBezTo>
                  <a:pt x="105375" y="2247398"/>
                  <a:pt x="107866" y="2241930"/>
                  <a:pt x="109892" y="2243352"/>
                </a:cubicBezTo>
                <a:cubicBezTo>
                  <a:pt x="109711" y="2239945"/>
                  <a:pt x="106781" y="2230878"/>
                  <a:pt x="110290" y="2231409"/>
                </a:cubicBezTo>
                <a:cubicBezTo>
                  <a:pt x="113089" y="2215680"/>
                  <a:pt x="113491" y="2199138"/>
                  <a:pt x="111457" y="2183375"/>
                </a:cubicBezTo>
                <a:cubicBezTo>
                  <a:pt x="121905" y="2154998"/>
                  <a:pt x="103565" y="2165592"/>
                  <a:pt x="108536" y="2144085"/>
                </a:cubicBezTo>
                <a:cubicBezTo>
                  <a:pt x="117898" y="2128897"/>
                  <a:pt x="113450" y="2120189"/>
                  <a:pt x="120996" y="2101383"/>
                </a:cubicBezTo>
                <a:cubicBezTo>
                  <a:pt x="113567" y="2092860"/>
                  <a:pt x="119580" y="2086506"/>
                  <a:pt x="122262" y="2079956"/>
                </a:cubicBezTo>
                <a:lnTo>
                  <a:pt x="122705" y="2076836"/>
                </a:lnTo>
                <a:lnTo>
                  <a:pt x="120431" y="2062205"/>
                </a:lnTo>
                <a:cubicBezTo>
                  <a:pt x="124896" y="2059982"/>
                  <a:pt x="118406" y="2051541"/>
                  <a:pt x="117092" y="2047621"/>
                </a:cubicBezTo>
                <a:cubicBezTo>
                  <a:pt x="120027" y="2047669"/>
                  <a:pt x="121324" y="2039112"/>
                  <a:pt x="118859" y="2035989"/>
                </a:cubicBezTo>
                <a:cubicBezTo>
                  <a:pt x="107554" y="1971545"/>
                  <a:pt x="135428" y="2008454"/>
                  <a:pt x="118500" y="1969476"/>
                </a:cubicBezTo>
                <a:cubicBezTo>
                  <a:pt x="114745" y="1943615"/>
                  <a:pt x="148559" y="1944656"/>
                  <a:pt x="131680" y="1917869"/>
                </a:cubicBezTo>
                <a:cubicBezTo>
                  <a:pt x="130819" y="1886102"/>
                  <a:pt x="142687" y="1866056"/>
                  <a:pt x="132882" y="1836507"/>
                </a:cubicBezTo>
                <a:cubicBezTo>
                  <a:pt x="132131" y="1806766"/>
                  <a:pt x="136526" y="1781182"/>
                  <a:pt x="131877" y="1755879"/>
                </a:cubicBezTo>
                <a:cubicBezTo>
                  <a:pt x="135648" y="1745788"/>
                  <a:pt x="136972" y="1736202"/>
                  <a:pt x="130448" y="1726651"/>
                </a:cubicBezTo>
                <a:cubicBezTo>
                  <a:pt x="131521" y="1698957"/>
                  <a:pt x="140123" y="1692528"/>
                  <a:pt x="132596" y="1674709"/>
                </a:cubicBezTo>
                <a:cubicBezTo>
                  <a:pt x="137178" y="1669668"/>
                  <a:pt x="139622" y="1666183"/>
                  <a:pt x="140684" y="1663502"/>
                </a:cubicBezTo>
                <a:cubicBezTo>
                  <a:pt x="143868" y="1655460"/>
                  <a:pt x="134606" y="1654644"/>
                  <a:pt x="133266" y="1640672"/>
                </a:cubicBezTo>
                <a:cubicBezTo>
                  <a:pt x="130503" y="1625689"/>
                  <a:pt x="122671" y="1650492"/>
                  <a:pt x="122351" y="1636309"/>
                </a:cubicBezTo>
                <a:cubicBezTo>
                  <a:pt x="127504" y="1622116"/>
                  <a:pt x="113671" y="1619938"/>
                  <a:pt x="119842" y="1605349"/>
                </a:cubicBezTo>
                <a:cubicBezTo>
                  <a:pt x="130060" y="1611345"/>
                  <a:pt x="119283" y="1573894"/>
                  <a:pt x="128418" y="1574712"/>
                </a:cubicBezTo>
                <a:cubicBezTo>
                  <a:pt x="116056" y="1558635"/>
                  <a:pt x="132372" y="1555273"/>
                  <a:pt x="129203" y="1536647"/>
                </a:cubicBezTo>
                <a:cubicBezTo>
                  <a:pt x="124681" y="1527242"/>
                  <a:pt x="124122" y="1521025"/>
                  <a:pt x="129792" y="1513896"/>
                </a:cubicBezTo>
                <a:cubicBezTo>
                  <a:pt x="107681" y="1470305"/>
                  <a:pt x="129817" y="1490329"/>
                  <a:pt x="122312" y="1452296"/>
                </a:cubicBezTo>
                <a:cubicBezTo>
                  <a:pt x="114097" y="1419160"/>
                  <a:pt x="109473" y="1382582"/>
                  <a:pt x="87787" y="1347657"/>
                </a:cubicBezTo>
                <a:cubicBezTo>
                  <a:pt x="81503" y="1340763"/>
                  <a:pt x="79662" y="1326684"/>
                  <a:pt x="83676" y="1316214"/>
                </a:cubicBezTo>
                <a:cubicBezTo>
                  <a:pt x="84367" y="1314411"/>
                  <a:pt x="85208" y="1312787"/>
                  <a:pt x="86175" y="1311390"/>
                </a:cubicBezTo>
                <a:cubicBezTo>
                  <a:pt x="70681" y="1290091"/>
                  <a:pt x="79090" y="1279232"/>
                  <a:pt x="68414" y="1268952"/>
                </a:cubicBezTo>
                <a:cubicBezTo>
                  <a:pt x="64882" y="1237645"/>
                  <a:pt x="76303" y="1214150"/>
                  <a:pt x="66960" y="1204622"/>
                </a:cubicBezTo>
                <a:cubicBezTo>
                  <a:pt x="68012" y="1188944"/>
                  <a:pt x="79810" y="1168727"/>
                  <a:pt x="69797" y="1155703"/>
                </a:cubicBezTo>
                <a:cubicBezTo>
                  <a:pt x="78315" y="1155066"/>
                  <a:pt x="63849" y="1136907"/>
                  <a:pt x="69688" y="1128440"/>
                </a:cubicBezTo>
                <a:cubicBezTo>
                  <a:pt x="74740" y="1122556"/>
                  <a:pt x="71529" y="1115674"/>
                  <a:pt x="71494" y="1108417"/>
                </a:cubicBezTo>
                <a:cubicBezTo>
                  <a:pt x="75656" y="1099737"/>
                  <a:pt x="70388" y="1067483"/>
                  <a:pt x="65950" y="1058433"/>
                </a:cubicBezTo>
                <a:cubicBezTo>
                  <a:pt x="50118" y="1035713"/>
                  <a:pt x="64594" y="994640"/>
                  <a:pt x="52521" y="975987"/>
                </a:cubicBezTo>
                <a:cubicBezTo>
                  <a:pt x="50914" y="969800"/>
                  <a:pt x="50418" y="963971"/>
                  <a:pt x="50615" y="958395"/>
                </a:cubicBezTo>
                <a:lnTo>
                  <a:pt x="52757" y="943118"/>
                </a:lnTo>
                <a:lnTo>
                  <a:pt x="56549" y="939439"/>
                </a:lnTo>
                <a:cubicBezTo>
                  <a:pt x="56401" y="936206"/>
                  <a:pt x="56255" y="932972"/>
                  <a:pt x="56107" y="929739"/>
                </a:cubicBezTo>
                <a:lnTo>
                  <a:pt x="56780" y="927127"/>
                </a:lnTo>
                <a:cubicBezTo>
                  <a:pt x="58082" y="922138"/>
                  <a:pt x="59244" y="917190"/>
                  <a:pt x="59846" y="912177"/>
                </a:cubicBezTo>
                <a:cubicBezTo>
                  <a:pt x="41559" y="915106"/>
                  <a:pt x="61959" y="870019"/>
                  <a:pt x="46764" y="881067"/>
                </a:cubicBezTo>
                <a:cubicBezTo>
                  <a:pt x="46894" y="854032"/>
                  <a:pt x="35518" y="846928"/>
                  <a:pt x="49935" y="817416"/>
                </a:cubicBezTo>
                <a:cubicBezTo>
                  <a:pt x="37190" y="772732"/>
                  <a:pt x="51975" y="740070"/>
                  <a:pt x="31206" y="702815"/>
                </a:cubicBezTo>
                <a:cubicBezTo>
                  <a:pt x="39530" y="708645"/>
                  <a:pt x="37598" y="685431"/>
                  <a:pt x="33943" y="672401"/>
                </a:cubicBezTo>
                <a:cubicBezTo>
                  <a:pt x="66681" y="693593"/>
                  <a:pt x="6096" y="618072"/>
                  <a:pt x="29392" y="612154"/>
                </a:cubicBezTo>
                <a:cubicBezTo>
                  <a:pt x="8255" y="607196"/>
                  <a:pt x="27963" y="545243"/>
                  <a:pt x="5970" y="516197"/>
                </a:cubicBezTo>
                <a:cubicBezTo>
                  <a:pt x="4766" y="496236"/>
                  <a:pt x="3235" y="464307"/>
                  <a:pt x="0" y="446558"/>
                </a:cubicBezTo>
                <a:lnTo>
                  <a:pt x="3892" y="402046"/>
                </a:lnTo>
                <a:cubicBezTo>
                  <a:pt x="8570" y="377878"/>
                  <a:pt x="6389" y="373884"/>
                  <a:pt x="12474" y="322733"/>
                </a:cubicBezTo>
                <a:cubicBezTo>
                  <a:pt x="12216" y="257376"/>
                  <a:pt x="25563" y="267420"/>
                  <a:pt x="21680" y="204587"/>
                </a:cubicBezTo>
                <a:cubicBezTo>
                  <a:pt x="27666" y="201120"/>
                  <a:pt x="29305" y="133016"/>
                  <a:pt x="33179" y="127724"/>
                </a:cubicBezTo>
                <a:lnTo>
                  <a:pt x="41973" y="110945"/>
                </a:lnTo>
                <a:lnTo>
                  <a:pt x="40746" y="108356"/>
                </a:lnTo>
                <a:cubicBezTo>
                  <a:pt x="38939" y="97517"/>
                  <a:pt x="40742" y="91347"/>
                  <a:pt x="44132" y="87265"/>
                </a:cubicBezTo>
                <a:lnTo>
                  <a:pt x="49473" y="83713"/>
                </a:lnTo>
                <a:lnTo>
                  <a:pt x="53238" y="69573"/>
                </a:lnTo>
                <a:lnTo>
                  <a:pt x="64534" y="42623"/>
                </a:lnTo>
                <a:lnTo>
                  <a:pt x="63008" y="36737"/>
                </a:lnTo>
                <a:close/>
              </a:path>
            </a:pathLst>
          </a:cu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4A348D66-3424-4496-AB4B-9AE8EADE2B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14"/>
          <a:stretch/>
        </p:blipFill>
        <p:spPr>
          <a:xfrm>
            <a:off x="7047822" y="3428999"/>
            <a:ext cx="5144178" cy="3429001"/>
          </a:xfrm>
          <a:custGeom>
            <a:avLst/>
            <a:gdLst/>
            <a:ahLst/>
            <a:cxnLst/>
            <a:rect l="l" t="t" r="r" b="b"/>
            <a:pathLst>
              <a:path w="5144178" h="3429001">
                <a:moveTo>
                  <a:pt x="5248" y="0"/>
                </a:moveTo>
                <a:lnTo>
                  <a:pt x="5144178" y="0"/>
                </a:lnTo>
                <a:lnTo>
                  <a:pt x="5144178" y="3429001"/>
                </a:lnTo>
                <a:lnTo>
                  <a:pt x="429241" y="3429001"/>
                </a:lnTo>
                <a:cubicBezTo>
                  <a:pt x="428992" y="3419887"/>
                  <a:pt x="428744" y="3410773"/>
                  <a:pt x="428494" y="3401659"/>
                </a:cubicBezTo>
                <a:cubicBezTo>
                  <a:pt x="429406" y="3391510"/>
                  <a:pt x="431679" y="3383098"/>
                  <a:pt x="435734" y="3378121"/>
                </a:cubicBezTo>
                <a:cubicBezTo>
                  <a:pt x="436991" y="3361326"/>
                  <a:pt x="427053" y="3345262"/>
                  <a:pt x="445861" y="3331866"/>
                </a:cubicBezTo>
                <a:cubicBezTo>
                  <a:pt x="467915" y="3312526"/>
                  <a:pt x="420717" y="3269875"/>
                  <a:pt x="450667" y="3268767"/>
                </a:cubicBezTo>
                <a:cubicBezTo>
                  <a:pt x="418085" y="3238190"/>
                  <a:pt x="438274" y="3223695"/>
                  <a:pt x="444940" y="3187464"/>
                </a:cubicBezTo>
                <a:cubicBezTo>
                  <a:pt x="457718" y="3161471"/>
                  <a:pt x="427295" y="3075829"/>
                  <a:pt x="420880" y="3003224"/>
                </a:cubicBezTo>
                <a:cubicBezTo>
                  <a:pt x="410416" y="2961314"/>
                  <a:pt x="398246" y="2982449"/>
                  <a:pt x="397965" y="2932483"/>
                </a:cubicBezTo>
                <a:cubicBezTo>
                  <a:pt x="401612" y="2929293"/>
                  <a:pt x="384023" y="2884236"/>
                  <a:pt x="379552" y="2861410"/>
                </a:cubicBezTo>
                <a:cubicBezTo>
                  <a:pt x="375080" y="2838584"/>
                  <a:pt x="391830" y="2811754"/>
                  <a:pt x="371133" y="2795530"/>
                </a:cubicBezTo>
                <a:cubicBezTo>
                  <a:pt x="301844" y="2713757"/>
                  <a:pt x="345652" y="2657154"/>
                  <a:pt x="323187" y="2580110"/>
                </a:cubicBezTo>
                <a:cubicBezTo>
                  <a:pt x="306519" y="2502814"/>
                  <a:pt x="320305" y="2543491"/>
                  <a:pt x="312797" y="2504294"/>
                </a:cubicBezTo>
                <a:lnTo>
                  <a:pt x="315266" y="2447810"/>
                </a:lnTo>
                <a:lnTo>
                  <a:pt x="327943" y="2406477"/>
                </a:lnTo>
                <a:cubicBezTo>
                  <a:pt x="336752" y="2372041"/>
                  <a:pt x="329139" y="2360511"/>
                  <a:pt x="325453" y="2348977"/>
                </a:cubicBezTo>
                <a:cubicBezTo>
                  <a:pt x="325453" y="2348863"/>
                  <a:pt x="325452" y="2348749"/>
                  <a:pt x="325452" y="2348635"/>
                </a:cubicBezTo>
                <a:lnTo>
                  <a:pt x="332343" y="2338523"/>
                </a:lnTo>
                <a:cubicBezTo>
                  <a:pt x="338694" y="2329606"/>
                  <a:pt x="342749" y="2321075"/>
                  <a:pt x="335894" y="2309406"/>
                </a:cubicBezTo>
                <a:lnTo>
                  <a:pt x="335338" y="2308744"/>
                </a:lnTo>
                <a:lnTo>
                  <a:pt x="346504" y="2291451"/>
                </a:lnTo>
                <a:cubicBezTo>
                  <a:pt x="334713" y="2273286"/>
                  <a:pt x="336169" y="2261530"/>
                  <a:pt x="346212" y="2246479"/>
                </a:cubicBezTo>
                <a:cubicBezTo>
                  <a:pt x="348097" y="2237953"/>
                  <a:pt x="347346" y="2230388"/>
                  <a:pt x="345583" y="2223491"/>
                </a:cubicBezTo>
                <a:lnTo>
                  <a:pt x="343060" y="2216357"/>
                </a:lnTo>
                <a:lnTo>
                  <a:pt x="353168" y="2174541"/>
                </a:lnTo>
                <a:cubicBezTo>
                  <a:pt x="352741" y="2164594"/>
                  <a:pt x="352315" y="2154646"/>
                  <a:pt x="351888" y="2144699"/>
                </a:cubicBezTo>
                <a:lnTo>
                  <a:pt x="342493" y="2149725"/>
                </a:lnTo>
                <a:lnTo>
                  <a:pt x="338392" y="2151536"/>
                </a:lnTo>
                <a:lnTo>
                  <a:pt x="337982" y="2151019"/>
                </a:lnTo>
                <a:lnTo>
                  <a:pt x="338449" y="2149486"/>
                </a:lnTo>
                <a:lnTo>
                  <a:pt x="338600" y="2134712"/>
                </a:lnTo>
                <a:cubicBezTo>
                  <a:pt x="338425" y="2120490"/>
                  <a:pt x="336235" y="2078941"/>
                  <a:pt x="337398" y="2064154"/>
                </a:cubicBezTo>
                <a:lnTo>
                  <a:pt x="345585" y="2045992"/>
                </a:lnTo>
                <a:cubicBezTo>
                  <a:pt x="350276" y="2032063"/>
                  <a:pt x="344152" y="2014047"/>
                  <a:pt x="346822" y="2001765"/>
                </a:cubicBezTo>
                <a:lnTo>
                  <a:pt x="342883" y="1961707"/>
                </a:lnTo>
                <a:lnTo>
                  <a:pt x="347470" y="1900236"/>
                </a:lnTo>
                <a:cubicBezTo>
                  <a:pt x="364289" y="1870214"/>
                  <a:pt x="369986" y="1840554"/>
                  <a:pt x="379121" y="1812831"/>
                </a:cubicBezTo>
                <a:cubicBezTo>
                  <a:pt x="389911" y="1770577"/>
                  <a:pt x="354039" y="1794440"/>
                  <a:pt x="388831" y="1744809"/>
                </a:cubicBezTo>
                <a:cubicBezTo>
                  <a:pt x="379105" y="1737519"/>
                  <a:pt x="379758" y="1730671"/>
                  <a:pt x="386854" y="1719984"/>
                </a:cubicBezTo>
                <a:cubicBezTo>
                  <a:pt x="383430" y="1703465"/>
                  <a:pt x="370916" y="1663756"/>
                  <a:pt x="368290" y="1645695"/>
                </a:cubicBezTo>
                <a:cubicBezTo>
                  <a:pt x="357400" y="1630293"/>
                  <a:pt x="380274" y="1626679"/>
                  <a:pt x="371094" y="1611618"/>
                </a:cubicBezTo>
                <a:cubicBezTo>
                  <a:pt x="371002" y="1596082"/>
                  <a:pt x="385095" y="1622507"/>
                  <a:pt x="389023" y="1605878"/>
                </a:cubicBezTo>
                <a:cubicBezTo>
                  <a:pt x="390632" y="1590479"/>
                  <a:pt x="405974" y="1588764"/>
                  <a:pt x="400334" y="1580252"/>
                </a:cubicBezTo>
                <a:cubicBezTo>
                  <a:pt x="398453" y="1577416"/>
                  <a:pt x="394242" y="1573824"/>
                  <a:pt x="386415" y="1568719"/>
                </a:cubicBezTo>
                <a:cubicBezTo>
                  <a:pt x="398127" y="1548565"/>
                  <a:pt x="383562" y="1542300"/>
                  <a:pt x="380563" y="1512113"/>
                </a:cubicBezTo>
                <a:cubicBezTo>
                  <a:pt x="390974" y="1501090"/>
                  <a:pt x="388354" y="1490725"/>
                  <a:pt x="381649" y="1480027"/>
                </a:cubicBezTo>
                <a:cubicBezTo>
                  <a:pt x="388255" y="1451946"/>
                  <a:pt x="379830" y="1424362"/>
                  <a:pt x="379771" y="1391776"/>
                </a:cubicBezTo>
                <a:cubicBezTo>
                  <a:pt x="394749" y="1358592"/>
                  <a:pt x="374165" y="1337728"/>
                  <a:pt x="374196" y="1302917"/>
                </a:cubicBezTo>
                <a:cubicBezTo>
                  <a:pt x="368854" y="1266771"/>
                  <a:pt x="352704" y="1198328"/>
                  <a:pt x="347716" y="1174898"/>
                </a:cubicBezTo>
                <a:cubicBezTo>
                  <a:pt x="351670" y="1171265"/>
                  <a:pt x="349141" y="1162023"/>
                  <a:pt x="344270" y="1162336"/>
                </a:cubicBezTo>
                <a:cubicBezTo>
                  <a:pt x="346277" y="1157934"/>
                  <a:pt x="356682" y="1148125"/>
                  <a:pt x="349170" y="1146091"/>
                </a:cubicBezTo>
                <a:lnTo>
                  <a:pt x="352303" y="1129892"/>
                </a:lnTo>
                <a:lnTo>
                  <a:pt x="351430" y="1126519"/>
                </a:lnTo>
                <a:cubicBezTo>
                  <a:pt x="346690" y="1119595"/>
                  <a:pt x="336427" y="1113182"/>
                  <a:pt x="348385" y="1103202"/>
                </a:cubicBezTo>
                <a:cubicBezTo>
                  <a:pt x="335029" y="1083311"/>
                  <a:pt x="342034" y="1073392"/>
                  <a:pt x="325821" y="1057618"/>
                </a:cubicBezTo>
                <a:cubicBezTo>
                  <a:pt x="316621" y="1034543"/>
                  <a:pt x="347537" y="1044496"/>
                  <a:pt x="328942" y="1014396"/>
                </a:cubicBezTo>
                <a:cubicBezTo>
                  <a:pt x="331627" y="996980"/>
                  <a:pt x="330231" y="978927"/>
                  <a:pt x="324892" y="961978"/>
                </a:cubicBezTo>
                <a:cubicBezTo>
                  <a:pt x="319089" y="962869"/>
                  <a:pt x="323554" y="952695"/>
                  <a:pt x="323705" y="948954"/>
                </a:cubicBezTo>
                <a:cubicBezTo>
                  <a:pt x="320405" y="950689"/>
                  <a:pt x="316028" y="944932"/>
                  <a:pt x="317752" y="941130"/>
                </a:cubicBezTo>
                <a:cubicBezTo>
                  <a:pt x="307649" y="926090"/>
                  <a:pt x="277038" y="882649"/>
                  <a:pt x="263090" y="858717"/>
                </a:cubicBezTo>
                <a:cubicBezTo>
                  <a:pt x="253262" y="834060"/>
                  <a:pt x="233030" y="825680"/>
                  <a:pt x="234063" y="797535"/>
                </a:cubicBezTo>
                <a:cubicBezTo>
                  <a:pt x="224798" y="774484"/>
                  <a:pt x="211129" y="757569"/>
                  <a:pt x="207780" y="735637"/>
                </a:cubicBezTo>
                <a:cubicBezTo>
                  <a:pt x="200086" y="730144"/>
                  <a:pt x="195328" y="723621"/>
                  <a:pt x="199455" y="712583"/>
                </a:cubicBezTo>
                <a:cubicBezTo>
                  <a:pt x="188825" y="692142"/>
                  <a:pt x="176915" y="692229"/>
                  <a:pt x="179363" y="674324"/>
                </a:cubicBezTo>
                <a:cubicBezTo>
                  <a:pt x="151790" y="669588"/>
                  <a:pt x="171348" y="664028"/>
                  <a:pt x="167031" y="648825"/>
                </a:cubicBezTo>
                <a:cubicBezTo>
                  <a:pt x="165058" y="635832"/>
                  <a:pt x="182344" y="650164"/>
                  <a:pt x="177885" y="639193"/>
                </a:cubicBezTo>
                <a:cubicBezTo>
                  <a:pt x="167233" y="631381"/>
                  <a:pt x="182128" y="621721"/>
                  <a:pt x="170193" y="614197"/>
                </a:cubicBezTo>
                <a:cubicBezTo>
                  <a:pt x="160681" y="624667"/>
                  <a:pt x="160125" y="589951"/>
                  <a:pt x="150078" y="595857"/>
                </a:cubicBezTo>
                <a:cubicBezTo>
                  <a:pt x="158584" y="576480"/>
                  <a:pt x="139000" y="583361"/>
                  <a:pt x="136246" y="567366"/>
                </a:cubicBezTo>
                <a:cubicBezTo>
                  <a:pt x="138159" y="557596"/>
                  <a:pt x="136677" y="552544"/>
                  <a:pt x="127843" y="550402"/>
                </a:cubicBezTo>
                <a:cubicBezTo>
                  <a:pt x="138013" y="504459"/>
                  <a:pt x="119800" y="532495"/>
                  <a:pt x="115350" y="499229"/>
                </a:cubicBezTo>
                <a:cubicBezTo>
                  <a:pt x="113368" y="469276"/>
                  <a:pt x="106154" y="438783"/>
                  <a:pt x="118788" y="399677"/>
                </a:cubicBezTo>
                <a:cubicBezTo>
                  <a:pt x="123548" y="390799"/>
                  <a:pt x="120841" y="379028"/>
                  <a:pt x="112744" y="373386"/>
                </a:cubicBezTo>
                <a:cubicBezTo>
                  <a:pt x="111350" y="372416"/>
                  <a:pt x="109845" y="371666"/>
                  <a:pt x="108278" y="371164"/>
                </a:cubicBezTo>
                <a:cubicBezTo>
                  <a:pt x="105102" y="355408"/>
                  <a:pt x="99426" y="300162"/>
                  <a:pt x="93688" y="278850"/>
                </a:cubicBezTo>
                <a:cubicBezTo>
                  <a:pt x="87166" y="267537"/>
                  <a:pt x="66957" y="258985"/>
                  <a:pt x="73845" y="243290"/>
                </a:cubicBezTo>
                <a:cubicBezTo>
                  <a:pt x="63998" y="247733"/>
                  <a:pt x="74173" y="225554"/>
                  <a:pt x="64695" y="222491"/>
                </a:cubicBezTo>
                <a:cubicBezTo>
                  <a:pt x="56983" y="220939"/>
                  <a:pt x="58274" y="213849"/>
                  <a:pt x="55847" y="208309"/>
                </a:cubicBezTo>
                <a:cubicBezTo>
                  <a:pt x="48190" y="204115"/>
                  <a:pt x="43175" y="176538"/>
                  <a:pt x="45112" y="167089"/>
                </a:cubicBezTo>
                <a:cubicBezTo>
                  <a:pt x="55281" y="140651"/>
                  <a:pt x="24950" y="117791"/>
                  <a:pt x="32253" y="96620"/>
                </a:cubicBezTo>
                <a:cubicBezTo>
                  <a:pt x="31966" y="90985"/>
                  <a:pt x="30545" y="86265"/>
                  <a:pt x="28426" y="82140"/>
                </a:cubicBezTo>
                <a:lnTo>
                  <a:pt x="20810" y="71761"/>
                </a:lnTo>
                <a:lnTo>
                  <a:pt x="15272" y="71157"/>
                </a:lnTo>
                <a:lnTo>
                  <a:pt x="12472" y="63523"/>
                </a:lnTo>
                <a:lnTo>
                  <a:pt x="10824" y="61925"/>
                </a:lnTo>
                <a:cubicBezTo>
                  <a:pt x="7654" y="58884"/>
                  <a:pt x="4659" y="55793"/>
                  <a:pt x="2274" y="52329"/>
                </a:cubicBezTo>
                <a:cubicBezTo>
                  <a:pt x="23939" y="43979"/>
                  <a:pt x="-14451" y="21492"/>
                  <a:pt x="6482" y="21103"/>
                </a:cubicBezTo>
                <a:cubicBezTo>
                  <a:pt x="1811" y="10861"/>
                  <a:pt x="5069" y="6991"/>
                  <a:pt x="6204" y="39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31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65B4D58D-6C91-499A-9028-9E0FDCCE9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7EED21-F600-4B1D-9C1D-319ADDBA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301" y="595076"/>
            <a:ext cx="5137122" cy="4861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 dirty="0">
                <a:ea typeface="Batang"/>
              </a:rPr>
              <a:t>ARTICOLO 4:</a:t>
            </a:r>
            <a:br>
              <a:rPr lang="en-US" sz="3600" i="1" dirty="0">
                <a:ea typeface="Batang"/>
              </a:rPr>
            </a:br>
            <a:r>
              <a:rPr lang="it-IT" i="1" cap="none" noProof="1">
                <a:ea typeface="+mj-lt"/>
                <a:cs typeface="+mj-lt"/>
              </a:rPr>
              <a:t>Tutti i cittadini hanno il diritto al lavor</a:t>
            </a:r>
            <a:r>
              <a:rPr lang="it-IT" cap="none" noProof="1">
                <a:ea typeface="+mj-lt"/>
                <a:cs typeface="+mj-lt"/>
              </a:rPr>
              <a:t>o.</a:t>
            </a:r>
            <a:br>
              <a:rPr lang="it-IT" cap="none" noProof="1">
                <a:ea typeface="+mj-lt"/>
                <a:cs typeface="+mj-lt"/>
              </a:rPr>
            </a:br>
            <a:br>
              <a:rPr lang="it-IT" cap="none" noProof="1">
                <a:ea typeface="+mj-lt"/>
                <a:cs typeface="+mj-lt"/>
              </a:rPr>
            </a:br>
            <a:r>
              <a:rPr lang="it-IT" sz="3600" i="1" cap="none" noProof="1">
                <a:ea typeface="+mj-lt"/>
                <a:cs typeface="+mj-lt"/>
              </a:rPr>
              <a:t>ARTICLE 4: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 All citizens have 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the right to work.</a:t>
            </a:r>
            <a:endParaRPr lang="it-IT" i="1" cap="none" noProof="1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6633F6C7-9646-48D5-9270-99904CFB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93" y="0"/>
            <a:ext cx="4615205" cy="6874329"/>
          </a:xfrm>
          <a:custGeom>
            <a:avLst/>
            <a:gdLst>
              <a:gd name="connsiteX0" fmla="*/ 0 w 3016001"/>
              <a:gd name="connsiteY0" fmla="*/ 0 h 6874329"/>
              <a:gd name="connsiteX1" fmla="*/ 1446663 w 3016001"/>
              <a:gd name="connsiteY1" fmla="*/ 0 h 6874329"/>
              <a:gd name="connsiteX2" fmla="*/ 1446663 w 3016001"/>
              <a:gd name="connsiteY2" fmla="*/ 2 h 6874329"/>
              <a:gd name="connsiteX3" fmla="*/ 1954764 w 3016001"/>
              <a:gd name="connsiteY3" fmla="*/ 2 h 6874329"/>
              <a:gd name="connsiteX4" fmla="*/ 1957395 w 3016001"/>
              <a:gd name="connsiteY4" fmla="*/ 42878 h 6874329"/>
              <a:gd name="connsiteX5" fmla="*/ 1946682 w 3016001"/>
              <a:gd name="connsiteY5" fmla="*/ 88399 h 6874329"/>
              <a:gd name="connsiteX6" fmla="*/ 1942627 w 3016001"/>
              <a:gd name="connsiteY6" fmla="*/ 220058 h 6874329"/>
              <a:gd name="connsiteX7" fmla="*/ 1928736 w 3016001"/>
              <a:gd name="connsiteY7" fmla="*/ 248814 h 6874329"/>
              <a:gd name="connsiteX8" fmla="*/ 1921659 w 3016001"/>
              <a:gd name="connsiteY8" fmla="*/ 270478 h 6874329"/>
              <a:gd name="connsiteX9" fmla="*/ 1893043 w 3016001"/>
              <a:gd name="connsiteY9" fmla="*/ 432254 h 6874329"/>
              <a:gd name="connsiteX10" fmla="*/ 1887612 w 3016001"/>
              <a:gd name="connsiteY10" fmla="*/ 466474 h 6874329"/>
              <a:gd name="connsiteX11" fmla="*/ 1852528 w 3016001"/>
              <a:gd name="connsiteY11" fmla="*/ 562942 h 6874329"/>
              <a:gd name="connsiteX12" fmla="*/ 1850661 w 3016001"/>
              <a:gd name="connsiteY12" fmla="*/ 589537 h 6874329"/>
              <a:gd name="connsiteX13" fmla="*/ 1850964 w 3016001"/>
              <a:gd name="connsiteY13" fmla="*/ 615950 h 6874329"/>
              <a:gd name="connsiteX14" fmla="*/ 3016001 w 3016001"/>
              <a:gd name="connsiteY14" fmla="*/ 615950 h 6874329"/>
              <a:gd name="connsiteX15" fmla="*/ 3016001 w 3016001"/>
              <a:gd name="connsiteY15" fmla="*/ 3232769 h 6874329"/>
              <a:gd name="connsiteX16" fmla="*/ 2224126 w 3016001"/>
              <a:gd name="connsiteY16" fmla="*/ 3232769 h 6874329"/>
              <a:gd name="connsiteX17" fmla="*/ 2226016 w 3016001"/>
              <a:gd name="connsiteY17" fmla="*/ 3246024 h 6874329"/>
              <a:gd name="connsiteX18" fmla="*/ 2226612 w 3016001"/>
              <a:gd name="connsiteY18" fmla="*/ 3307391 h 6874329"/>
              <a:gd name="connsiteX19" fmla="*/ 2239536 w 3016001"/>
              <a:gd name="connsiteY19" fmla="*/ 3380681 h 6874329"/>
              <a:gd name="connsiteX20" fmla="*/ 2231864 w 3016001"/>
              <a:gd name="connsiteY20" fmla="*/ 3412872 h 6874329"/>
              <a:gd name="connsiteX21" fmla="*/ 2235242 w 3016001"/>
              <a:gd name="connsiteY21" fmla="*/ 3435543 h 6874329"/>
              <a:gd name="connsiteX22" fmla="*/ 2237010 w 3016001"/>
              <a:gd name="connsiteY22" fmla="*/ 3438102 h 6874329"/>
              <a:gd name="connsiteX23" fmla="*/ 2238810 w 3016001"/>
              <a:gd name="connsiteY23" fmla="*/ 3448914 h 6874329"/>
              <a:gd name="connsiteX24" fmla="*/ 2245917 w 3016001"/>
              <a:gd name="connsiteY24" fmla="*/ 3451252 h 6874329"/>
              <a:gd name="connsiteX25" fmla="*/ 2253355 w 3016001"/>
              <a:gd name="connsiteY25" fmla="*/ 3467016 h 6874329"/>
              <a:gd name="connsiteX26" fmla="*/ 2252090 w 3016001"/>
              <a:gd name="connsiteY26" fmla="*/ 3512702 h 6874329"/>
              <a:gd name="connsiteX27" fmla="*/ 2254441 w 3016001"/>
              <a:gd name="connsiteY27" fmla="*/ 3583312 h 6874329"/>
              <a:gd name="connsiteX28" fmla="*/ 2258418 w 3016001"/>
              <a:gd name="connsiteY28" fmla="*/ 3640478 h 6874329"/>
              <a:gd name="connsiteX29" fmla="*/ 2266543 w 3016001"/>
              <a:gd name="connsiteY29" fmla="*/ 3661583 h 6874329"/>
              <a:gd name="connsiteX30" fmla="*/ 2270576 w 3016001"/>
              <a:gd name="connsiteY30" fmla="*/ 3669500 h 6874329"/>
              <a:gd name="connsiteX31" fmla="*/ 2269865 w 3016001"/>
              <a:gd name="connsiteY31" fmla="*/ 3674731 h 6874329"/>
              <a:gd name="connsiteX32" fmla="*/ 2770496 w 3016001"/>
              <a:gd name="connsiteY32" fmla="*/ 3674731 h 6874329"/>
              <a:gd name="connsiteX33" fmla="*/ 2770496 w 3016001"/>
              <a:gd name="connsiteY33" fmla="*/ 6286500 h 6874329"/>
              <a:gd name="connsiteX34" fmla="*/ 2409243 w 3016001"/>
              <a:gd name="connsiteY34" fmla="*/ 6286500 h 6874329"/>
              <a:gd name="connsiteX35" fmla="*/ 2413170 w 3016001"/>
              <a:gd name="connsiteY35" fmla="*/ 6299320 h 6874329"/>
              <a:gd name="connsiteX36" fmla="*/ 2410867 w 3016001"/>
              <a:gd name="connsiteY36" fmla="*/ 6334418 h 6874329"/>
              <a:gd name="connsiteX37" fmla="*/ 2445950 w 3016001"/>
              <a:gd name="connsiteY37" fmla="*/ 6410416 h 6874329"/>
              <a:gd name="connsiteX38" fmla="*/ 2485138 w 3016001"/>
              <a:gd name="connsiteY38" fmla="*/ 6506045 h 6874329"/>
              <a:gd name="connsiteX39" fmla="*/ 2479997 w 3016001"/>
              <a:gd name="connsiteY39" fmla="*/ 6585942 h 6874329"/>
              <a:gd name="connsiteX40" fmla="*/ 2484338 w 3016001"/>
              <a:gd name="connsiteY40" fmla="*/ 6625517 h 6874329"/>
              <a:gd name="connsiteX41" fmla="*/ 2504615 w 3016001"/>
              <a:gd name="connsiteY41" fmla="*/ 6706812 h 6874329"/>
              <a:gd name="connsiteX42" fmla="*/ 2502507 w 3016001"/>
              <a:gd name="connsiteY42" fmla="*/ 6819419 h 6874329"/>
              <a:gd name="connsiteX43" fmla="*/ 2505754 w 3016001"/>
              <a:gd name="connsiteY43" fmla="*/ 6846764 h 6874329"/>
              <a:gd name="connsiteX44" fmla="*/ 2510567 w 3016001"/>
              <a:gd name="connsiteY44" fmla="*/ 6874329 h 6874329"/>
              <a:gd name="connsiteX45" fmla="*/ 912595 w 3016001"/>
              <a:gd name="connsiteY45" fmla="*/ 6874329 h 6874329"/>
              <a:gd name="connsiteX46" fmla="*/ 912595 w 3016001"/>
              <a:gd name="connsiteY46" fmla="*/ 6858000 h 6874329"/>
              <a:gd name="connsiteX47" fmla="*/ 0 w 3016001"/>
              <a:gd name="connsiteY47" fmla="*/ 6858000 h 6874329"/>
              <a:gd name="connsiteX0" fmla="*/ 0 w 3016001"/>
              <a:gd name="connsiteY0" fmla="*/ 0 h 6874329"/>
              <a:gd name="connsiteX1" fmla="*/ 1446663 w 3016001"/>
              <a:gd name="connsiteY1" fmla="*/ 0 h 6874329"/>
              <a:gd name="connsiteX2" fmla="*/ 1446663 w 3016001"/>
              <a:gd name="connsiteY2" fmla="*/ 2 h 6874329"/>
              <a:gd name="connsiteX3" fmla="*/ 1954764 w 3016001"/>
              <a:gd name="connsiteY3" fmla="*/ 2 h 6874329"/>
              <a:gd name="connsiteX4" fmla="*/ 1957395 w 3016001"/>
              <a:gd name="connsiteY4" fmla="*/ 42878 h 6874329"/>
              <a:gd name="connsiteX5" fmla="*/ 1946682 w 3016001"/>
              <a:gd name="connsiteY5" fmla="*/ 88399 h 6874329"/>
              <a:gd name="connsiteX6" fmla="*/ 1942627 w 3016001"/>
              <a:gd name="connsiteY6" fmla="*/ 220058 h 6874329"/>
              <a:gd name="connsiteX7" fmla="*/ 1928736 w 3016001"/>
              <a:gd name="connsiteY7" fmla="*/ 248814 h 6874329"/>
              <a:gd name="connsiteX8" fmla="*/ 1921659 w 3016001"/>
              <a:gd name="connsiteY8" fmla="*/ 270478 h 6874329"/>
              <a:gd name="connsiteX9" fmla="*/ 1893043 w 3016001"/>
              <a:gd name="connsiteY9" fmla="*/ 432254 h 6874329"/>
              <a:gd name="connsiteX10" fmla="*/ 1887612 w 3016001"/>
              <a:gd name="connsiteY10" fmla="*/ 466474 h 6874329"/>
              <a:gd name="connsiteX11" fmla="*/ 1852528 w 3016001"/>
              <a:gd name="connsiteY11" fmla="*/ 562942 h 6874329"/>
              <a:gd name="connsiteX12" fmla="*/ 1850661 w 3016001"/>
              <a:gd name="connsiteY12" fmla="*/ 589537 h 6874329"/>
              <a:gd name="connsiteX13" fmla="*/ 1850964 w 3016001"/>
              <a:gd name="connsiteY13" fmla="*/ 615950 h 6874329"/>
              <a:gd name="connsiteX14" fmla="*/ 3016001 w 3016001"/>
              <a:gd name="connsiteY14" fmla="*/ 3232769 h 6874329"/>
              <a:gd name="connsiteX15" fmla="*/ 2224126 w 3016001"/>
              <a:gd name="connsiteY15" fmla="*/ 3232769 h 6874329"/>
              <a:gd name="connsiteX16" fmla="*/ 2226016 w 3016001"/>
              <a:gd name="connsiteY16" fmla="*/ 3246024 h 6874329"/>
              <a:gd name="connsiteX17" fmla="*/ 2226612 w 3016001"/>
              <a:gd name="connsiteY17" fmla="*/ 3307391 h 6874329"/>
              <a:gd name="connsiteX18" fmla="*/ 2239536 w 3016001"/>
              <a:gd name="connsiteY18" fmla="*/ 3380681 h 6874329"/>
              <a:gd name="connsiteX19" fmla="*/ 2231864 w 3016001"/>
              <a:gd name="connsiteY19" fmla="*/ 3412872 h 6874329"/>
              <a:gd name="connsiteX20" fmla="*/ 2235242 w 3016001"/>
              <a:gd name="connsiteY20" fmla="*/ 3435543 h 6874329"/>
              <a:gd name="connsiteX21" fmla="*/ 2237010 w 3016001"/>
              <a:gd name="connsiteY21" fmla="*/ 3438102 h 6874329"/>
              <a:gd name="connsiteX22" fmla="*/ 2238810 w 3016001"/>
              <a:gd name="connsiteY22" fmla="*/ 3448914 h 6874329"/>
              <a:gd name="connsiteX23" fmla="*/ 2245917 w 3016001"/>
              <a:gd name="connsiteY23" fmla="*/ 3451252 h 6874329"/>
              <a:gd name="connsiteX24" fmla="*/ 2253355 w 3016001"/>
              <a:gd name="connsiteY24" fmla="*/ 3467016 h 6874329"/>
              <a:gd name="connsiteX25" fmla="*/ 2252090 w 3016001"/>
              <a:gd name="connsiteY25" fmla="*/ 3512702 h 6874329"/>
              <a:gd name="connsiteX26" fmla="*/ 2254441 w 3016001"/>
              <a:gd name="connsiteY26" fmla="*/ 3583312 h 6874329"/>
              <a:gd name="connsiteX27" fmla="*/ 2258418 w 3016001"/>
              <a:gd name="connsiteY27" fmla="*/ 3640478 h 6874329"/>
              <a:gd name="connsiteX28" fmla="*/ 2266543 w 3016001"/>
              <a:gd name="connsiteY28" fmla="*/ 3661583 h 6874329"/>
              <a:gd name="connsiteX29" fmla="*/ 2270576 w 3016001"/>
              <a:gd name="connsiteY29" fmla="*/ 3669500 h 6874329"/>
              <a:gd name="connsiteX30" fmla="*/ 2269865 w 3016001"/>
              <a:gd name="connsiteY30" fmla="*/ 3674731 h 6874329"/>
              <a:gd name="connsiteX31" fmla="*/ 2770496 w 3016001"/>
              <a:gd name="connsiteY31" fmla="*/ 3674731 h 6874329"/>
              <a:gd name="connsiteX32" fmla="*/ 2770496 w 3016001"/>
              <a:gd name="connsiteY32" fmla="*/ 6286500 h 6874329"/>
              <a:gd name="connsiteX33" fmla="*/ 2409243 w 3016001"/>
              <a:gd name="connsiteY33" fmla="*/ 6286500 h 6874329"/>
              <a:gd name="connsiteX34" fmla="*/ 2413170 w 3016001"/>
              <a:gd name="connsiteY34" fmla="*/ 6299320 h 6874329"/>
              <a:gd name="connsiteX35" fmla="*/ 2410867 w 3016001"/>
              <a:gd name="connsiteY35" fmla="*/ 6334418 h 6874329"/>
              <a:gd name="connsiteX36" fmla="*/ 2445950 w 3016001"/>
              <a:gd name="connsiteY36" fmla="*/ 6410416 h 6874329"/>
              <a:gd name="connsiteX37" fmla="*/ 2485138 w 3016001"/>
              <a:gd name="connsiteY37" fmla="*/ 6506045 h 6874329"/>
              <a:gd name="connsiteX38" fmla="*/ 2479997 w 3016001"/>
              <a:gd name="connsiteY38" fmla="*/ 6585942 h 6874329"/>
              <a:gd name="connsiteX39" fmla="*/ 2484338 w 3016001"/>
              <a:gd name="connsiteY39" fmla="*/ 6625517 h 6874329"/>
              <a:gd name="connsiteX40" fmla="*/ 2504615 w 3016001"/>
              <a:gd name="connsiteY40" fmla="*/ 6706812 h 6874329"/>
              <a:gd name="connsiteX41" fmla="*/ 2502507 w 3016001"/>
              <a:gd name="connsiteY41" fmla="*/ 6819419 h 6874329"/>
              <a:gd name="connsiteX42" fmla="*/ 2505754 w 3016001"/>
              <a:gd name="connsiteY42" fmla="*/ 6846764 h 6874329"/>
              <a:gd name="connsiteX43" fmla="*/ 2510567 w 3016001"/>
              <a:gd name="connsiteY43" fmla="*/ 6874329 h 6874329"/>
              <a:gd name="connsiteX44" fmla="*/ 912595 w 3016001"/>
              <a:gd name="connsiteY44" fmla="*/ 6874329 h 6874329"/>
              <a:gd name="connsiteX45" fmla="*/ 912595 w 3016001"/>
              <a:gd name="connsiteY45" fmla="*/ 6858000 h 6874329"/>
              <a:gd name="connsiteX46" fmla="*/ 0 w 3016001"/>
              <a:gd name="connsiteY46" fmla="*/ 6858000 h 6874329"/>
              <a:gd name="connsiteX47" fmla="*/ 0 w 3016001"/>
              <a:gd name="connsiteY47" fmla="*/ 0 h 6874329"/>
              <a:gd name="connsiteX0" fmla="*/ 0 w 2770496"/>
              <a:gd name="connsiteY0" fmla="*/ 0 h 6874329"/>
              <a:gd name="connsiteX1" fmla="*/ 1446663 w 2770496"/>
              <a:gd name="connsiteY1" fmla="*/ 0 h 6874329"/>
              <a:gd name="connsiteX2" fmla="*/ 1446663 w 2770496"/>
              <a:gd name="connsiteY2" fmla="*/ 2 h 6874329"/>
              <a:gd name="connsiteX3" fmla="*/ 1954764 w 2770496"/>
              <a:gd name="connsiteY3" fmla="*/ 2 h 6874329"/>
              <a:gd name="connsiteX4" fmla="*/ 1957395 w 2770496"/>
              <a:gd name="connsiteY4" fmla="*/ 42878 h 6874329"/>
              <a:gd name="connsiteX5" fmla="*/ 1946682 w 2770496"/>
              <a:gd name="connsiteY5" fmla="*/ 88399 h 6874329"/>
              <a:gd name="connsiteX6" fmla="*/ 1942627 w 2770496"/>
              <a:gd name="connsiteY6" fmla="*/ 220058 h 6874329"/>
              <a:gd name="connsiteX7" fmla="*/ 1928736 w 2770496"/>
              <a:gd name="connsiteY7" fmla="*/ 248814 h 6874329"/>
              <a:gd name="connsiteX8" fmla="*/ 1921659 w 2770496"/>
              <a:gd name="connsiteY8" fmla="*/ 270478 h 6874329"/>
              <a:gd name="connsiteX9" fmla="*/ 1893043 w 2770496"/>
              <a:gd name="connsiteY9" fmla="*/ 432254 h 6874329"/>
              <a:gd name="connsiteX10" fmla="*/ 1887612 w 2770496"/>
              <a:gd name="connsiteY10" fmla="*/ 466474 h 6874329"/>
              <a:gd name="connsiteX11" fmla="*/ 1852528 w 2770496"/>
              <a:gd name="connsiteY11" fmla="*/ 562942 h 6874329"/>
              <a:gd name="connsiteX12" fmla="*/ 1850661 w 2770496"/>
              <a:gd name="connsiteY12" fmla="*/ 589537 h 6874329"/>
              <a:gd name="connsiteX13" fmla="*/ 1850964 w 2770496"/>
              <a:gd name="connsiteY13" fmla="*/ 615950 h 6874329"/>
              <a:gd name="connsiteX14" fmla="*/ 2224126 w 2770496"/>
              <a:gd name="connsiteY14" fmla="*/ 3232769 h 6874329"/>
              <a:gd name="connsiteX15" fmla="*/ 2226016 w 2770496"/>
              <a:gd name="connsiteY15" fmla="*/ 3246024 h 6874329"/>
              <a:gd name="connsiteX16" fmla="*/ 2226612 w 2770496"/>
              <a:gd name="connsiteY16" fmla="*/ 3307391 h 6874329"/>
              <a:gd name="connsiteX17" fmla="*/ 2239536 w 2770496"/>
              <a:gd name="connsiteY17" fmla="*/ 3380681 h 6874329"/>
              <a:gd name="connsiteX18" fmla="*/ 2231864 w 2770496"/>
              <a:gd name="connsiteY18" fmla="*/ 3412872 h 6874329"/>
              <a:gd name="connsiteX19" fmla="*/ 2235242 w 2770496"/>
              <a:gd name="connsiteY19" fmla="*/ 3435543 h 6874329"/>
              <a:gd name="connsiteX20" fmla="*/ 2237010 w 2770496"/>
              <a:gd name="connsiteY20" fmla="*/ 3438102 h 6874329"/>
              <a:gd name="connsiteX21" fmla="*/ 2238810 w 2770496"/>
              <a:gd name="connsiteY21" fmla="*/ 3448914 h 6874329"/>
              <a:gd name="connsiteX22" fmla="*/ 2245917 w 2770496"/>
              <a:gd name="connsiteY22" fmla="*/ 3451252 h 6874329"/>
              <a:gd name="connsiteX23" fmla="*/ 2253355 w 2770496"/>
              <a:gd name="connsiteY23" fmla="*/ 3467016 h 6874329"/>
              <a:gd name="connsiteX24" fmla="*/ 2252090 w 2770496"/>
              <a:gd name="connsiteY24" fmla="*/ 3512702 h 6874329"/>
              <a:gd name="connsiteX25" fmla="*/ 2254441 w 2770496"/>
              <a:gd name="connsiteY25" fmla="*/ 3583312 h 6874329"/>
              <a:gd name="connsiteX26" fmla="*/ 2258418 w 2770496"/>
              <a:gd name="connsiteY26" fmla="*/ 3640478 h 6874329"/>
              <a:gd name="connsiteX27" fmla="*/ 2266543 w 2770496"/>
              <a:gd name="connsiteY27" fmla="*/ 3661583 h 6874329"/>
              <a:gd name="connsiteX28" fmla="*/ 2270576 w 2770496"/>
              <a:gd name="connsiteY28" fmla="*/ 3669500 h 6874329"/>
              <a:gd name="connsiteX29" fmla="*/ 2269865 w 2770496"/>
              <a:gd name="connsiteY29" fmla="*/ 3674731 h 6874329"/>
              <a:gd name="connsiteX30" fmla="*/ 2770496 w 2770496"/>
              <a:gd name="connsiteY30" fmla="*/ 3674731 h 6874329"/>
              <a:gd name="connsiteX31" fmla="*/ 2770496 w 2770496"/>
              <a:gd name="connsiteY31" fmla="*/ 6286500 h 6874329"/>
              <a:gd name="connsiteX32" fmla="*/ 2409243 w 2770496"/>
              <a:gd name="connsiteY32" fmla="*/ 6286500 h 6874329"/>
              <a:gd name="connsiteX33" fmla="*/ 2413170 w 2770496"/>
              <a:gd name="connsiteY33" fmla="*/ 6299320 h 6874329"/>
              <a:gd name="connsiteX34" fmla="*/ 2410867 w 2770496"/>
              <a:gd name="connsiteY34" fmla="*/ 6334418 h 6874329"/>
              <a:gd name="connsiteX35" fmla="*/ 2445950 w 2770496"/>
              <a:gd name="connsiteY35" fmla="*/ 6410416 h 6874329"/>
              <a:gd name="connsiteX36" fmla="*/ 2485138 w 2770496"/>
              <a:gd name="connsiteY36" fmla="*/ 6506045 h 6874329"/>
              <a:gd name="connsiteX37" fmla="*/ 2479997 w 2770496"/>
              <a:gd name="connsiteY37" fmla="*/ 6585942 h 6874329"/>
              <a:gd name="connsiteX38" fmla="*/ 2484338 w 2770496"/>
              <a:gd name="connsiteY38" fmla="*/ 6625517 h 6874329"/>
              <a:gd name="connsiteX39" fmla="*/ 2504615 w 2770496"/>
              <a:gd name="connsiteY39" fmla="*/ 6706812 h 6874329"/>
              <a:gd name="connsiteX40" fmla="*/ 2502507 w 2770496"/>
              <a:gd name="connsiteY40" fmla="*/ 6819419 h 6874329"/>
              <a:gd name="connsiteX41" fmla="*/ 2505754 w 2770496"/>
              <a:gd name="connsiteY41" fmla="*/ 6846764 h 6874329"/>
              <a:gd name="connsiteX42" fmla="*/ 2510567 w 2770496"/>
              <a:gd name="connsiteY42" fmla="*/ 6874329 h 6874329"/>
              <a:gd name="connsiteX43" fmla="*/ 912595 w 2770496"/>
              <a:gd name="connsiteY43" fmla="*/ 6874329 h 6874329"/>
              <a:gd name="connsiteX44" fmla="*/ 912595 w 2770496"/>
              <a:gd name="connsiteY44" fmla="*/ 6858000 h 6874329"/>
              <a:gd name="connsiteX45" fmla="*/ 0 w 2770496"/>
              <a:gd name="connsiteY45" fmla="*/ 6858000 h 6874329"/>
              <a:gd name="connsiteX46" fmla="*/ 0 w 2770496"/>
              <a:gd name="connsiteY46" fmla="*/ 0 h 6874329"/>
              <a:gd name="connsiteX0" fmla="*/ 0 w 2770496"/>
              <a:gd name="connsiteY0" fmla="*/ 0 h 6874329"/>
              <a:gd name="connsiteX1" fmla="*/ 1446663 w 2770496"/>
              <a:gd name="connsiteY1" fmla="*/ 0 h 6874329"/>
              <a:gd name="connsiteX2" fmla="*/ 1446663 w 2770496"/>
              <a:gd name="connsiteY2" fmla="*/ 2 h 6874329"/>
              <a:gd name="connsiteX3" fmla="*/ 1954764 w 2770496"/>
              <a:gd name="connsiteY3" fmla="*/ 2 h 6874329"/>
              <a:gd name="connsiteX4" fmla="*/ 1957395 w 2770496"/>
              <a:gd name="connsiteY4" fmla="*/ 42878 h 6874329"/>
              <a:gd name="connsiteX5" fmla="*/ 1946682 w 2770496"/>
              <a:gd name="connsiteY5" fmla="*/ 88399 h 6874329"/>
              <a:gd name="connsiteX6" fmla="*/ 1942627 w 2770496"/>
              <a:gd name="connsiteY6" fmla="*/ 220058 h 6874329"/>
              <a:gd name="connsiteX7" fmla="*/ 1928736 w 2770496"/>
              <a:gd name="connsiteY7" fmla="*/ 248814 h 6874329"/>
              <a:gd name="connsiteX8" fmla="*/ 1921659 w 2770496"/>
              <a:gd name="connsiteY8" fmla="*/ 270478 h 6874329"/>
              <a:gd name="connsiteX9" fmla="*/ 1893043 w 2770496"/>
              <a:gd name="connsiteY9" fmla="*/ 432254 h 6874329"/>
              <a:gd name="connsiteX10" fmla="*/ 1887612 w 2770496"/>
              <a:gd name="connsiteY10" fmla="*/ 466474 h 6874329"/>
              <a:gd name="connsiteX11" fmla="*/ 1852528 w 2770496"/>
              <a:gd name="connsiteY11" fmla="*/ 562942 h 6874329"/>
              <a:gd name="connsiteX12" fmla="*/ 1850661 w 2770496"/>
              <a:gd name="connsiteY12" fmla="*/ 589537 h 6874329"/>
              <a:gd name="connsiteX13" fmla="*/ 1850964 w 2770496"/>
              <a:gd name="connsiteY13" fmla="*/ 615950 h 6874329"/>
              <a:gd name="connsiteX14" fmla="*/ 2224126 w 2770496"/>
              <a:gd name="connsiteY14" fmla="*/ 3232769 h 6874329"/>
              <a:gd name="connsiteX15" fmla="*/ 2226016 w 2770496"/>
              <a:gd name="connsiteY15" fmla="*/ 3246024 h 6874329"/>
              <a:gd name="connsiteX16" fmla="*/ 2226612 w 2770496"/>
              <a:gd name="connsiteY16" fmla="*/ 3307391 h 6874329"/>
              <a:gd name="connsiteX17" fmla="*/ 2239536 w 2770496"/>
              <a:gd name="connsiteY17" fmla="*/ 3380681 h 6874329"/>
              <a:gd name="connsiteX18" fmla="*/ 2231864 w 2770496"/>
              <a:gd name="connsiteY18" fmla="*/ 3412872 h 6874329"/>
              <a:gd name="connsiteX19" fmla="*/ 2235242 w 2770496"/>
              <a:gd name="connsiteY19" fmla="*/ 3435543 h 6874329"/>
              <a:gd name="connsiteX20" fmla="*/ 2237010 w 2770496"/>
              <a:gd name="connsiteY20" fmla="*/ 3438102 h 6874329"/>
              <a:gd name="connsiteX21" fmla="*/ 2238810 w 2770496"/>
              <a:gd name="connsiteY21" fmla="*/ 3448914 h 6874329"/>
              <a:gd name="connsiteX22" fmla="*/ 2245917 w 2770496"/>
              <a:gd name="connsiteY22" fmla="*/ 3451252 h 6874329"/>
              <a:gd name="connsiteX23" fmla="*/ 2253355 w 2770496"/>
              <a:gd name="connsiteY23" fmla="*/ 3467016 h 6874329"/>
              <a:gd name="connsiteX24" fmla="*/ 2252090 w 2770496"/>
              <a:gd name="connsiteY24" fmla="*/ 3512702 h 6874329"/>
              <a:gd name="connsiteX25" fmla="*/ 2254441 w 2770496"/>
              <a:gd name="connsiteY25" fmla="*/ 3583312 h 6874329"/>
              <a:gd name="connsiteX26" fmla="*/ 2258418 w 2770496"/>
              <a:gd name="connsiteY26" fmla="*/ 3640478 h 6874329"/>
              <a:gd name="connsiteX27" fmla="*/ 2266543 w 2770496"/>
              <a:gd name="connsiteY27" fmla="*/ 3661583 h 6874329"/>
              <a:gd name="connsiteX28" fmla="*/ 2270576 w 2770496"/>
              <a:gd name="connsiteY28" fmla="*/ 3669500 h 6874329"/>
              <a:gd name="connsiteX29" fmla="*/ 2269865 w 2770496"/>
              <a:gd name="connsiteY29" fmla="*/ 3674731 h 6874329"/>
              <a:gd name="connsiteX30" fmla="*/ 2770496 w 2770496"/>
              <a:gd name="connsiteY30" fmla="*/ 6286500 h 6874329"/>
              <a:gd name="connsiteX31" fmla="*/ 2409243 w 2770496"/>
              <a:gd name="connsiteY31" fmla="*/ 6286500 h 6874329"/>
              <a:gd name="connsiteX32" fmla="*/ 2413170 w 2770496"/>
              <a:gd name="connsiteY32" fmla="*/ 6299320 h 6874329"/>
              <a:gd name="connsiteX33" fmla="*/ 2410867 w 2770496"/>
              <a:gd name="connsiteY33" fmla="*/ 6334418 h 6874329"/>
              <a:gd name="connsiteX34" fmla="*/ 2445950 w 2770496"/>
              <a:gd name="connsiteY34" fmla="*/ 6410416 h 6874329"/>
              <a:gd name="connsiteX35" fmla="*/ 2485138 w 2770496"/>
              <a:gd name="connsiteY35" fmla="*/ 6506045 h 6874329"/>
              <a:gd name="connsiteX36" fmla="*/ 2479997 w 2770496"/>
              <a:gd name="connsiteY36" fmla="*/ 6585942 h 6874329"/>
              <a:gd name="connsiteX37" fmla="*/ 2484338 w 2770496"/>
              <a:gd name="connsiteY37" fmla="*/ 6625517 h 6874329"/>
              <a:gd name="connsiteX38" fmla="*/ 2504615 w 2770496"/>
              <a:gd name="connsiteY38" fmla="*/ 6706812 h 6874329"/>
              <a:gd name="connsiteX39" fmla="*/ 2502507 w 2770496"/>
              <a:gd name="connsiteY39" fmla="*/ 6819419 h 6874329"/>
              <a:gd name="connsiteX40" fmla="*/ 2505754 w 2770496"/>
              <a:gd name="connsiteY40" fmla="*/ 6846764 h 6874329"/>
              <a:gd name="connsiteX41" fmla="*/ 2510567 w 2770496"/>
              <a:gd name="connsiteY41" fmla="*/ 6874329 h 6874329"/>
              <a:gd name="connsiteX42" fmla="*/ 912595 w 2770496"/>
              <a:gd name="connsiteY42" fmla="*/ 6874329 h 6874329"/>
              <a:gd name="connsiteX43" fmla="*/ 912595 w 2770496"/>
              <a:gd name="connsiteY43" fmla="*/ 6858000 h 6874329"/>
              <a:gd name="connsiteX44" fmla="*/ 0 w 2770496"/>
              <a:gd name="connsiteY44" fmla="*/ 6858000 h 6874329"/>
              <a:gd name="connsiteX45" fmla="*/ 0 w 2770496"/>
              <a:gd name="connsiteY45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26016 w 2510567"/>
              <a:gd name="connsiteY15" fmla="*/ 3246024 h 6874329"/>
              <a:gd name="connsiteX16" fmla="*/ 2226612 w 2510567"/>
              <a:gd name="connsiteY16" fmla="*/ 3307391 h 6874329"/>
              <a:gd name="connsiteX17" fmla="*/ 2239536 w 2510567"/>
              <a:gd name="connsiteY17" fmla="*/ 3380681 h 6874329"/>
              <a:gd name="connsiteX18" fmla="*/ 2231864 w 2510567"/>
              <a:gd name="connsiteY18" fmla="*/ 3412872 h 6874329"/>
              <a:gd name="connsiteX19" fmla="*/ 2235242 w 2510567"/>
              <a:gd name="connsiteY19" fmla="*/ 3435543 h 6874329"/>
              <a:gd name="connsiteX20" fmla="*/ 2237010 w 2510567"/>
              <a:gd name="connsiteY20" fmla="*/ 3438102 h 6874329"/>
              <a:gd name="connsiteX21" fmla="*/ 2238810 w 2510567"/>
              <a:gd name="connsiteY21" fmla="*/ 3448914 h 6874329"/>
              <a:gd name="connsiteX22" fmla="*/ 2245917 w 2510567"/>
              <a:gd name="connsiteY22" fmla="*/ 3451252 h 6874329"/>
              <a:gd name="connsiteX23" fmla="*/ 2253355 w 2510567"/>
              <a:gd name="connsiteY23" fmla="*/ 3467016 h 6874329"/>
              <a:gd name="connsiteX24" fmla="*/ 2252090 w 2510567"/>
              <a:gd name="connsiteY24" fmla="*/ 3512702 h 6874329"/>
              <a:gd name="connsiteX25" fmla="*/ 2254441 w 2510567"/>
              <a:gd name="connsiteY25" fmla="*/ 3583312 h 6874329"/>
              <a:gd name="connsiteX26" fmla="*/ 2258418 w 2510567"/>
              <a:gd name="connsiteY26" fmla="*/ 3640478 h 6874329"/>
              <a:gd name="connsiteX27" fmla="*/ 2266543 w 2510567"/>
              <a:gd name="connsiteY27" fmla="*/ 3661583 h 6874329"/>
              <a:gd name="connsiteX28" fmla="*/ 2270576 w 2510567"/>
              <a:gd name="connsiteY28" fmla="*/ 3669500 h 6874329"/>
              <a:gd name="connsiteX29" fmla="*/ 2269865 w 2510567"/>
              <a:gd name="connsiteY29" fmla="*/ 3674731 h 6874329"/>
              <a:gd name="connsiteX30" fmla="*/ 2409243 w 2510567"/>
              <a:gd name="connsiteY30" fmla="*/ 6286500 h 6874329"/>
              <a:gd name="connsiteX31" fmla="*/ 2413170 w 2510567"/>
              <a:gd name="connsiteY31" fmla="*/ 6299320 h 6874329"/>
              <a:gd name="connsiteX32" fmla="*/ 2410867 w 2510567"/>
              <a:gd name="connsiteY32" fmla="*/ 6334418 h 6874329"/>
              <a:gd name="connsiteX33" fmla="*/ 2445950 w 2510567"/>
              <a:gd name="connsiteY33" fmla="*/ 6410416 h 6874329"/>
              <a:gd name="connsiteX34" fmla="*/ 2485138 w 2510567"/>
              <a:gd name="connsiteY34" fmla="*/ 6506045 h 6874329"/>
              <a:gd name="connsiteX35" fmla="*/ 2479997 w 2510567"/>
              <a:gd name="connsiteY35" fmla="*/ 6585942 h 6874329"/>
              <a:gd name="connsiteX36" fmla="*/ 2484338 w 2510567"/>
              <a:gd name="connsiteY36" fmla="*/ 6625517 h 6874329"/>
              <a:gd name="connsiteX37" fmla="*/ 2504615 w 2510567"/>
              <a:gd name="connsiteY37" fmla="*/ 6706812 h 6874329"/>
              <a:gd name="connsiteX38" fmla="*/ 2502507 w 2510567"/>
              <a:gd name="connsiteY38" fmla="*/ 6819419 h 6874329"/>
              <a:gd name="connsiteX39" fmla="*/ 2505754 w 2510567"/>
              <a:gd name="connsiteY39" fmla="*/ 6846764 h 6874329"/>
              <a:gd name="connsiteX40" fmla="*/ 2510567 w 2510567"/>
              <a:gd name="connsiteY40" fmla="*/ 6874329 h 6874329"/>
              <a:gd name="connsiteX41" fmla="*/ 912595 w 2510567"/>
              <a:gd name="connsiteY41" fmla="*/ 6874329 h 6874329"/>
              <a:gd name="connsiteX42" fmla="*/ 912595 w 2510567"/>
              <a:gd name="connsiteY42" fmla="*/ 6858000 h 6874329"/>
              <a:gd name="connsiteX43" fmla="*/ 0 w 2510567"/>
              <a:gd name="connsiteY43" fmla="*/ 6858000 h 6874329"/>
              <a:gd name="connsiteX44" fmla="*/ 0 w 2510567"/>
              <a:gd name="connsiteY44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26016 w 2510567"/>
              <a:gd name="connsiteY15" fmla="*/ 3246024 h 6874329"/>
              <a:gd name="connsiteX16" fmla="*/ 2226612 w 2510567"/>
              <a:gd name="connsiteY16" fmla="*/ 3307391 h 6874329"/>
              <a:gd name="connsiteX17" fmla="*/ 2239536 w 2510567"/>
              <a:gd name="connsiteY17" fmla="*/ 3380681 h 6874329"/>
              <a:gd name="connsiteX18" fmla="*/ 2231864 w 2510567"/>
              <a:gd name="connsiteY18" fmla="*/ 3412872 h 6874329"/>
              <a:gd name="connsiteX19" fmla="*/ 2235242 w 2510567"/>
              <a:gd name="connsiteY19" fmla="*/ 3435543 h 6874329"/>
              <a:gd name="connsiteX20" fmla="*/ 2237010 w 2510567"/>
              <a:gd name="connsiteY20" fmla="*/ 3438102 h 6874329"/>
              <a:gd name="connsiteX21" fmla="*/ 2238810 w 2510567"/>
              <a:gd name="connsiteY21" fmla="*/ 3448914 h 6874329"/>
              <a:gd name="connsiteX22" fmla="*/ 2245917 w 2510567"/>
              <a:gd name="connsiteY22" fmla="*/ 3451252 h 6874329"/>
              <a:gd name="connsiteX23" fmla="*/ 2253355 w 2510567"/>
              <a:gd name="connsiteY23" fmla="*/ 3467016 h 6874329"/>
              <a:gd name="connsiteX24" fmla="*/ 2252090 w 2510567"/>
              <a:gd name="connsiteY24" fmla="*/ 3512702 h 6874329"/>
              <a:gd name="connsiteX25" fmla="*/ 2254441 w 2510567"/>
              <a:gd name="connsiteY25" fmla="*/ 3583312 h 6874329"/>
              <a:gd name="connsiteX26" fmla="*/ 2258418 w 2510567"/>
              <a:gd name="connsiteY26" fmla="*/ 3640478 h 6874329"/>
              <a:gd name="connsiteX27" fmla="*/ 2266543 w 2510567"/>
              <a:gd name="connsiteY27" fmla="*/ 3661583 h 6874329"/>
              <a:gd name="connsiteX28" fmla="*/ 2270576 w 2510567"/>
              <a:gd name="connsiteY28" fmla="*/ 3669500 h 6874329"/>
              <a:gd name="connsiteX29" fmla="*/ 2119740 w 2510567"/>
              <a:gd name="connsiteY29" fmla="*/ 3702027 h 6874329"/>
              <a:gd name="connsiteX30" fmla="*/ 2409243 w 2510567"/>
              <a:gd name="connsiteY30" fmla="*/ 6286500 h 6874329"/>
              <a:gd name="connsiteX31" fmla="*/ 2413170 w 2510567"/>
              <a:gd name="connsiteY31" fmla="*/ 6299320 h 6874329"/>
              <a:gd name="connsiteX32" fmla="*/ 2410867 w 2510567"/>
              <a:gd name="connsiteY32" fmla="*/ 6334418 h 6874329"/>
              <a:gd name="connsiteX33" fmla="*/ 2445950 w 2510567"/>
              <a:gd name="connsiteY33" fmla="*/ 6410416 h 6874329"/>
              <a:gd name="connsiteX34" fmla="*/ 2485138 w 2510567"/>
              <a:gd name="connsiteY34" fmla="*/ 6506045 h 6874329"/>
              <a:gd name="connsiteX35" fmla="*/ 2479997 w 2510567"/>
              <a:gd name="connsiteY35" fmla="*/ 6585942 h 6874329"/>
              <a:gd name="connsiteX36" fmla="*/ 2484338 w 2510567"/>
              <a:gd name="connsiteY36" fmla="*/ 6625517 h 6874329"/>
              <a:gd name="connsiteX37" fmla="*/ 2504615 w 2510567"/>
              <a:gd name="connsiteY37" fmla="*/ 6706812 h 6874329"/>
              <a:gd name="connsiteX38" fmla="*/ 2502507 w 2510567"/>
              <a:gd name="connsiteY38" fmla="*/ 6819419 h 6874329"/>
              <a:gd name="connsiteX39" fmla="*/ 2505754 w 2510567"/>
              <a:gd name="connsiteY39" fmla="*/ 6846764 h 6874329"/>
              <a:gd name="connsiteX40" fmla="*/ 2510567 w 2510567"/>
              <a:gd name="connsiteY40" fmla="*/ 6874329 h 6874329"/>
              <a:gd name="connsiteX41" fmla="*/ 912595 w 2510567"/>
              <a:gd name="connsiteY41" fmla="*/ 6874329 h 6874329"/>
              <a:gd name="connsiteX42" fmla="*/ 912595 w 2510567"/>
              <a:gd name="connsiteY42" fmla="*/ 6858000 h 6874329"/>
              <a:gd name="connsiteX43" fmla="*/ 0 w 2510567"/>
              <a:gd name="connsiteY43" fmla="*/ 6858000 h 6874329"/>
              <a:gd name="connsiteX44" fmla="*/ 0 w 2510567"/>
              <a:gd name="connsiteY44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26016 w 2510567"/>
              <a:gd name="connsiteY15" fmla="*/ 3246024 h 6874329"/>
              <a:gd name="connsiteX16" fmla="*/ 2239536 w 2510567"/>
              <a:gd name="connsiteY16" fmla="*/ 3380681 h 6874329"/>
              <a:gd name="connsiteX17" fmla="*/ 2231864 w 2510567"/>
              <a:gd name="connsiteY17" fmla="*/ 3412872 h 6874329"/>
              <a:gd name="connsiteX18" fmla="*/ 2235242 w 2510567"/>
              <a:gd name="connsiteY18" fmla="*/ 3435543 h 6874329"/>
              <a:gd name="connsiteX19" fmla="*/ 2237010 w 2510567"/>
              <a:gd name="connsiteY19" fmla="*/ 3438102 h 6874329"/>
              <a:gd name="connsiteX20" fmla="*/ 2238810 w 2510567"/>
              <a:gd name="connsiteY20" fmla="*/ 3448914 h 6874329"/>
              <a:gd name="connsiteX21" fmla="*/ 2245917 w 2510567"/>
              <a:gd name="connsiteY21" fmla="*/ 3451252 h 6874329"/>
              <a:gd name="connsiteX22" fmla="*/ 2253355 w 2510567"/>
              <a:gd name="connsiteY22" fmla="*/ 3467016 h 6874329"/>
              <a:gd name="connsiteX23" fmla="*/ 2252090 w 2510567"/>
              <a:gd name="connsiteY23" fmla="*/ 3512702 h 6874329"/>
              <a:gd name="connsiteX24" fmla="*/ 2254441 w 2510567"/>
              <a:gd name="connsiteY24" fmla="*/ 3583312 h 6874329"/>
              <a:gd name="connsiteX25" fmla="*/ 2258418 w 2510567"/>
              <a:gd name="connsiteY25" fmla="*/ 3640478 h 6874329"/>
              <a:gd name="connsiteX26" fmla="*/ 2266543 w 2510567"/>
              <a:gd name="connsiteY26" fmla="*/ 3661583 h 6874329"/>
              <a:gd name="connsiteX27" fmla="*/ 2270576 w 2510567"/>
              <a:gd name="connsiteY27" fmla="*/ 3669500 h 6874329"/>
              <a:gd name="connsiteX28" fmla="*/ 2119740 w 2510567"/>
              <a:gd name="connsiteY28" fmla="*/ 3702027 h 6874329"/>
              <a:gd name="connsiteX29" fmla="*/ 2409243 w 2510567"/>
              <a:gd name="connsiteY29" fmla="*/ 6286500 h 6874329"/>
              <a:gd name="connsiteX30" fmla="*/ 2413170 w 2510567"/>
              <a:gd name="connsiteY30" fmla="*/ 6299320 h 6874329"/>
              <a:gd name="connsiteX31" fmla="*/ 2410867 w 2510567"/>
              <a:gd name="connsiteY31" fmla="*/ 6334418 h 6874329"/>
              <a:gd name="connsiteX32" fmla="*/ 2445950 w 2510567"/>
              <a:gd name="connsiteY32" fmla="*/ 6410416 h 6874329"/>
              <a:gd name="connsiteX33" fmla="*/ 2485138 w 2510567"/>
              <a:gd name="connsiteY33" fmla="*/ 6506045 h 6874329"/>
              <a:gd name="connsiteX34" fmla="*/ 2479997 w 2510567"/>
              <a:gd name="connsiteY34" fmla="*/ 6585942 h 6874329"/>
              <a:gd name="connsiteX35" fmla="*/ 2484338 w 2510567"/>
              <a:gd name="connsiteY35" fmla="*/ 6625517 h 6874329"/>
              <a:gd name="connsiteX36" fmla="*/ 2504615 w 2510567"/>
              <a:gd name="connsiteY36" fmla="*/ 6706812 h 6874329"/>
              <a:gd name="connsiteX37" fmla="*/ 2502507 w 2510567"/>
              <a:gd name="connsiteY37" fmla="*/ 6819419 h 6874329"/>
              <a:gd name="connsiteX38" fmla="*/ 2505754 w 2510567"/>
              <a:gd name="connsiteY38" fmla="*/ 6846764 h 6874329"/>
              <a:gd name="connsiteX39" fmla="*/ 2510567 w 2510567"/>
              <a:gd name="connsiteY39" fmla="*/ 6874329 h 6874329"/>
              <a:gd name="connsiteX40" fmla="*/ 912595 w 2510567"/>
              <a:gd name="connsiteY40" fmla="*/ 6874329 h 6874329"/>
              <a:gd name="connsiteX41" fmla="*/ 912595 w 2510567"/>
              <a:gd name="connsiteY41" fmla="*/ 6858000 h 6874329"/>
              <a:gd name="connsiteX42" fmla="*/ 0 w 2510567"/>
              <a:gd name="connsiteY42" fmla="*/ 6858000 h 6874329"/>
              <a:gd name="connsiteX43" fmla="*/ 0 w 2510567"/>
              <a:gd name="connsiteY43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24126 w 2510567"/>
              <a:gd name="connsiteY14" fmla="*/ 3232769 h 6874329"/>
              <a:gd name="connsiteX15" fmla="*/ 2239536 w 2510567"/>
              <a:gd name="connsiteY15" fmla="*/ 3380681 h 6874329"/>
              <a:gd name="connsiteX16" fmla="*/ 2231864 w 2510567"/>
              <a:gd name="connsiteY16" fmla="*/ 3412872 h 6874329"/>
              <a:gd name="connsiteX17" fmla="*/ 2235242 w 2510567"/>
              <a:gd name="connsiteY17" fmla="*/ 3435543 h 6874329"/>
              <a:gd name="connsiteX18" fmla="*/ 2237010 w 2510567"/>
              <a:gd name="connsiteY18" fmla="*/ 3438102 h 6874329"/>
              <a:gd name="connsiteX19" fmla="*/ 2238810 w 2510567"/>
              <a:gd name="connsiteY19" fmla="*/ 3448914 h 6874329"/>
              <a:gd name="connsiteX20" fmla="*/ 2245917 w 2510567"/>
              <a:gd name="connsiteY20" fmla="*/ 3451252 h 6874329"/>
              <a:gd name="connsiteX21" fmla="*/ 2253355 w 2510567"/>
              <a:gd name="connsiteY21" fmla="*/ 3467016 h 6874329"/>
              <a:gd name="connsiteX22" fmla="*/ 2252090 w 2510567"/>
              <a:gd name="connsiteY22" fmla="*/ 3512702 h 6874329"/>
              <a:gd name="connsiteX23" fmla="*/ 2254441 w 2510567"/>
              <a:gd name="connsiteY23" fmla="*/ 3583312 h 6874329"/>
              <a:gd name="connsiteX24" fmla="*/ 2258418 w 2510567"/>
              <a:gd name="connsiteY24" fmla="*/ 3640478 h 6874329"/>
              <a:gd name="connsiteX25" fmla="*/ 2266543 w 2510567"/>
              <a:gd name="connsiteY25" fmla="*/ 3661583 h 6874329"/>
              <a:gd name="connsiteX26" fmla="*/ 2270576 w 2510567"/>
              <a:gd name="connsiteY26" fmla="*/ 3669500 h 6874329"/>
              <a:gd name="connsiteX27" fmla="*/ 2119740 w 2510567"/>
              <a:gd name="connsiteY27" fmla="*/ 3702027 h 6874329"/>
              <a:gd name="connsiteX28" fmla="*/ 2409243 w 2510567"/>
              <a:gd name="connsiteY28" fmla="*/ 6286500 h 6874329"/>
              <a:gd name="connsiteX29" fmla="*/ 2413170 w 2510567"/>
              <a:gd name="connsiteY29" fmla="*/ 6299320 h 6874329"/>
              <a:gd name="connsiteX30" fmla="*/ 2410867 w 2510567"/>
              <a:gd name="connsiteY30" fmla="*/ 6334418 h 6874329"/>
              <a:gd name="connsiteX31" fmla="*/ 2445950 w 2510567"/>
              <a:gd name="connsiteY31" fmla="*/ 6410416 h 6874329"/>
              <a:gd name="connsiteX32" fmla="*/ 2485138 w 2510567"/>
              <a:gd name="connsiteY32" fmla="*/ 6506045 h 6874329"/>
              <a:gd name="connsiteX33" fmla="*/ 2479997 w 2510567"/>
              <a:gd name="connsiteY33" fmla="*/ 6585942 h 6874329"/>
              <a:gd name="connsiteX34" fmla="*/ 2484338 w 2510567"/>
              <a:gd name="connsiteY34" fmla="*/ 6625517 h 6874329"/>
              <a:gd name="connsiteX35" fmla="*/ 2504615 w 2510567"/>
              <a:gd name="connsiteY35" fmla="*/ 6706812 h 6874329"/>
              <a:gd name="connsiteX36" fmla="*/ 2502507 w 2510567"/>
              <a:gd name="connsiteY36" fmla="*/ 6819419 h 6874329"/>
              <a:gd name="connsiteX37" fmla="*/ 2505754 w 2510567"/>
              <a:gd name="connsiteY37" fmla="*/ 6846764 h 6874329"/>
              <a:gd name="connsiteX38" fmla="*/ 2510567 w 2510567"/>
              <a:gd name="connsiteY38" fmla="*/ 6874329 h 6874329"/>
              <a:gd name="connsiteX39" fmla="*/ 912595 w 2510567"/>
              <a:gd name="connsiteY39" fmla="*/ 6874329 h 6874329"/>
              <a:gd name="connsiteX40" fmla="*/ 912595 w 2510567"/>
              <a:gd name="connsiteY40" fmla="*/ 6858000 h 6874329"/>
              <a:gd name="connsiteX41" fmla="*/ 0 w 2510567"/>
              <a:gd name="connsiteY41" fmla="*/ 6858000 h 6874329"/>
              <a:gd name="connsiteX42" fmla="*/ 0 w 2510567"/>
              <a:gd name="connsiteY42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39536 w 2510567"/>
              <a:gd name="connsiteY14" fmla="*/ 3380681 h 6874329"/>
              <a:gd name="connsiteX15" fmla="*/ 2231864 w 2510567"/>
              <a:gd name="connsiteY15" fmla="*/ 3412872 h 6874329"/>
              <a:gd name="connsiteX16" fmla="*/ 2235242 w 2510567"/>
              <a:gd name="connsiteY16" fmla="*/ 3435543 h 6874329"/>
              <a:gd name="connsiteX17" fmla="*/ 2237010 w 2510567"/>
              <a:gd name="connsiteY17" fmla="*/ 3438102 h 6874329"/>
              <a:gd name="connsiteX18" fmla="*/ 2238810 w 2510567"/>
              <a:gd name="connsiteY18" fmla="*/ 3448914 h 6874329"/>
              <a:gd name="connsiteX19" fmla="*/ 2245917 w 2510567"/>
              <a:gd name="connsiteY19" fmla="*/ 3451252 h 6874329"/>
              <a:gd name="connsiteX20" fmla="*/ 2253355 w 2510567"/>
              <a:gd name="connsiteY20" fmla="*/ 3467016 h 6874329"/>
              <a:gd name="connsiteX21" fmla="*/ 2252090 w 2510567"/>
              <a:gd name="connsiteY21" fmla="*/ 3512702 h 6874329"/>
              <a:gd name="connsiteX22" fmla="*/ 2254441 w 2510567"/>
              <a:gd name="connsiteY22" fmla="*/ 3583312 h 6874329"/>
              <a:gd name="connsiteX23" fmla="*/ 2258418 w 2510567"/>
              <a:gd name="connsiteY23" fmla="*/ 3640478 h 6874329"/>
              <a:gd name="connsiteX24" fmla="*/ 2266543 w 2510567"/>
              <a:gd name="connsiteY24" fmla="*/ 3661583 h 6874329"/>
              <a:gd name="connsiteX25" fmla="*/ 2270576 w 2510567"/>
              <a:gd name="connsiteY25" fmla="*/ 3669500 h 6874329"/>
              <a:gd name="connsiteX26" fmla="*/ 2119740 w 2510567"/>
              <a:gd name="connsiteY26" fmla="*/ 3702027 h 6874329"/>
              <a:gd name="connsiteX27" fmla="*/ 2409243 w 2510567"/>
              <a:gd name="connsiteY27" fmla="*/ 6286500 h 6874329"/>
              <a:gd name="connsiteX28" fmla="*/ 2413170 w 2510567"/>
              <a:gd name="connsiteY28" fmla="*/ 6299320 h 6874329"/>
              <a:gd name="connsiteX29" fmla="*/ 2410867 w 2510567"/>
              <a:gd name="connsiteY29" fmla="*/ 6334418 h 6874329"/>
              <a:gd name="connsiteX30" fmla="*/ 2445950 w 2510567"/>
              <a:gd name="connsiteY30" fmla="*/ 6410416 h 6874329"/>
              <a:gd name="connsiteX31" fmla="*/ 2485138 w 2510567"/>
              <a:gd name="connsiteY31" fmla="*/ 6506045 h 6874329"/>
              <a:gd name="connsiteX32" fmla="*/ 2479997 w 2510567"/>
              <a:gd name="connsiteY32" fmla="*/ 6585942 h 6874329"/>
              <a:gd name="connsiteX33" fmla="*/ 2484338 w 2510567"/>
              <a:gd name="connsiteY33" fmla="*/ 6625517 h 6874329"/>
              <a:gd name="connsiteX34" fmla="*/ 2504615 w 2510567"/>
              <a:gd name="connsiteY34" fmla="*/ 6706812 h 6874329"/>
              <a:gd name="connsiteX35" fmla="*/ 2502507 w 2510567"/>
              <a:gd name="connsiteY35" fmla="*/ 6819419 h 6874329"/>
              <a:gd name="connsiteX36" fmla="*/ 2505754 w 2510567"/>
              <a:gd name="connsiteY36" fmla="*/ 6846764 h 6874329"/>
              <a:gd name="connsiteX37" fmla="*/ 2510567 w 2510567"/>
              <a:gd name="connsiteY37" fmla="*/ 6874329 h 6874329"/>
              <a:gd name="connsiteX38" fmla="*/ 912595 w 2510567"/>
              <a:gd name="connsiteY38" fmla="*/ 6874329 h 6874329"/>
              <a:gd name="connsiteX39" fmla="*/ 912595 w 2510567"/>
              <a:gd name="connsiteY39" fmla="*/ 6858000 h 6874329"/>
              <a:gd name="connsiteX40" fmla="*/ 0 w 2510567"/>
              <a:gd name="connsiteY40" fmla="*/ 6858000 h 6874329"/>
              <a:gd name="connsiteX41" fmla="*/ 0 w 2510567"/>
              <a:gd name="connsiteY41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446663 w 2510567"/>
              <a:gd name="connsiteY2" fmla="*/ 2 h 6874329"/>
              <a:gd name="connsiteX3" fmla="*/ 1954764 w 2510567"/>
              <a:gd name="connsiteY3" fmla="*/ 2 h 6874329"/>
              <a:gd name="connsiteX4" fmla="*/ 1957395 w 2510567"/>
              <a:gd name="connsiteY4" fmla="*/ 42878 h 6874329"/>
              <a:gd name="connsiteX5" fmla="*/ 1946682 w 2510567"/>
              <a:gd name="connsiteY5" fmla="*/ 88399 h 6874329"/>
              <a:gd name="connsiteX6" fmla="*/ 1942627 w 2510567"/>
              <a:gd name="connsiteY6" fmla="*/ 220058 h 6874329"/>
              <a:gd name="connsiteX7" fmla="*/ 1928736 w 2510567"/>
              <a:gd name="connsiteY7" fmla="*/ 248814 h 6874329"/>
              <a:gd name="connsiteX8" fmla="*/ 1921659 w 2510567"/>
              <a:gd name="connsiteY8" fmla="*/ 270478 h 6874329"/>
              <a:gd name="connsiteX9" fmla="*/ 1893043 w 2510567"/>
              <a:gd name="connsiteY9" fmla="*/ 432254 h 6874329"/>
              <a:gd name="connsiteX10" fmla="*/ 1887612 w 2510567"/>
              <a:gd name="connsiteY10" fmla="*/ 466474 h 6874329"/>
              <a:gd name="connsiteX11" fmla="*/ 1852528 w 2510567"/>
              <a:gd name="connsiteY11" fmla="*/ 562942 h 6874329"/>
              <a:gd name="connsiteX12" fmla="*/ 1850661 w 2510567"/>
              <a:gd name="connsiteY12" fmla="*/ 589537 h 6874329"/>
              <a:gd name="connsiteX13" fmla="*/ 1850964 w 2510567"/>
              <a:gd name="connsiteY13" fmla="*/ 615950 h 6874329"/>
              <a:gd name="connsiteX14" fmla="*/ 2239536 w 2510567"/>
              <a:gd name="connsiteY14" fmla="*/ 3380681 h 6874329"/>
              <a:gd name="connsiteX15" fmla="*/ 2231864 w 2510567"/>
              <a:gd name="connsiteY15" fmla="*/ 3412872 h 6874329"/>
              <a:gd name="connsiteX16" fmla="*/ 2235242 w 2510567"/>
              <a:gd name="connsiteY16" fmla="*/ 3435543 h 6874329"/>
              <a:gd name="connsiteX17" fmla="*/ 2237010 w 2510567"/>
              <a:gd name="connsiteY17" fmla="*/ 3438102 h 6874329"/>
              <a:gd name="connsiteX18" fmla="*/ 2238810 w 2510567"/>
              <a:gd name="connsiteY18" fmla="*/ 3448914 h 6874329"/>
              <a:gd name="connsiteX19" fmla="*/ 2245917 w 2510567"/>
              <a:gd name="connsiteY19" fmla="*/ 3451252 h 6874329"/>
              <a:gd name="connsiteX20" fmla="*/ 2253355 w 2510567"/>
              <a:gd name="connsiteY20" fmla="*/ 3467016 h 6874329"/>
              <a:gd name="connsiteX21" fmla="*/ 2252090 w 2510567"/>
              <a:gd name="connsiteY21" fmla="*/ 3512702 h 6874329"/>
              <a:gd name="connsiteX22" fmla="*/ 2254441 w 2510567"/>
              <a:gd name="connsiteY22" fmla="*/ 3583312 h 6874329"/>
              <a:gd name="connsiteX23" fmla="*/ 2258418 w 2510567"/>
              <a:gd name="connsiteY23" fmla="*/ 3640478 h 6874329"/>
              <a:gd name="connsiteX24" fmla="*/ 2266543 w 2510567"/>
              <a:gd name="connsiteY24" fmla="*/ 3661583 h 6874329"/>
              <a:gd name="connsiteX25" fmla="*/ 2270576 w 2510567"/>
              <a:gd name="connsiteY25" fmla="*/ 3669500 h 6874329"/>
              <a:gd name="connsiteX26" fmla="*/ 2119740 w 2510567"/>
              <a:gd name="connsiteY26" fmla="*/ 3702027 h 6874329"/>
              <a:gd name="connsiteX27" fmla="*/ 2409243 w 2510567"/>
              <a:gd name="connsiteY27" fmla="*/ 6286500 h 6874329"/>
              <a:gd name="connsiteX28" fmla="*/ 2413170 w 2510567"/>
              <a:gd name="connsiteY28" fmla="*/ 6299320 h 6874329"/>
              <a:gd name="connsiteX29" fmla="*/ 2410867 w 2510567"/>
              <a:gd name="connsiteY29" fmla="*/ 6334418 h 6874329"/>
              <a:gd name="connsiteX30" fmla="*/ 2445950 w 2510567"/>
              <a:gd name="connsiteY30" fmla="*/ 6410416 h 6874329"/>
              <a:gd name="connsiteX31" fmla="*/ 2485138 w 2510567"/>
              <a:gd name="connsiteY31" fmla="*/ 6506045 h 6874329"/>
              <a:gd name="connsiteX32" fmla="*/ 2479997 w 2510567"/>
              <a:gd name="connsiteY32" fmla="*/ 6585942 h 6874329"/>
              <a:gd name="connsiteX33" fmla="*/ 2484338 w 2510567"/>
              <a:gd name="connsiteY33" fmla="*/ 6625517 h 6874329"/>
              <a:gd name="connsiteX34" fmla="*/ 2504615 w 2510567"/>
              <a:gd name="connsiteY34" fmla="*/ 6706812 h 6874329"/>
              <a:gd name="connsiteX35" fmla="*/ 2502507 w 2510567"/>
              <a:gd name="connsiteY35" fmla="*/ 6819419 h 6874329"/>
              <a:gd name="connsiteX36" fmla="*/ 2505754 w 2510567"/>
              <a:gd name="connsiteY36" fmla="*/ 6846764 h 6874329"/>
              <a:gd name="connsiteX37" fmla="*/ 2510567 w 2510567"/>
              <a:gd name="connsiteY37" fmla="*/ 6874329 h 6874329"/>
              <a:gd name="connsiteX38" fmla="*/ 912595 w 2510567"/>
              <a:gd name="connsiteY38" fmla="*/ 6874329 h 6874329"/>
              <a:gd name="connsiteX39" fmla="*/ 0 w 2510567"/>
              <a:gd name="connsiteY39" fmla="*/ 6858000 h 6874329"/>
              <a:gd name="connsiteX40" fmla="*/ 0 w 2510567"/>
              <a:gd name="connsiteY40" fmla="*/ 0 h 6874329"/>
              <a:gd name="connsiteX0" fmla="*/ 0 w 2510567"/>
              <a:gd name="connsiteY0" fmla="*/ 0 h 6874329"/>
              <a:gd name="connsiteX1" fmla="*/ 1446663 w 2510567"/>
              <a:gd name="connsiteY1" fmla="*/ 0 h 6874329"/>
              <a:gd name="connsiteX2" fmla="*/ 1954764 w 2510567"/>
              <a:gd name="connsiteY2" fmla="*/ 2 h 6874329"/>
              <a:gd name="connsiteX3" fmla="*/ 1957395 w 2510567"/>
              <a:gd name="connsiteY3" fmla="*/ 42878 h 6874329"/>
              <a:gd name="connsiteX4" fmla="*/ 1946682 w 2510567"/>
              <a:gd name="connsiteY4" fmla="*/ 88399 h 6874329"/>
              <a:gd name="connsiteX5" fmla="*/ 1942627 w 2510567"/>
              <a:gd name="connsiteY5" fmla="*/ 220058 h 6874329"/>
              <a:gd name="connsiteX6" fmla="*/ 1928736 w 2510567"/>
              <a:gd name="connsiteY6" fmla="*/ 248814 h 6874329"/>
              <a:gd name="connsiteX7" fmla="*/ 1921659 w 2510567"/>
              <a:gd name="connsiteY7" fmla="*/ 270478 h 6874329"/>
              <a:gd name="connsiteX8" fmla="*/ 1893043 w 2510567"/>
              <a:gd name="connsiteY8" fmla="*/ 432254 h 6874329"/>
              <a:gd name="connsiteX9" fmla="*/ 1887612 w 2510567"/>
              <a:gd name="connsiteY9" fmla="*/ 466474 h 6874329"/>
              <a:gd name="connsiteX10" fmla="*/ 1852528 w 2510567"/>
              <a:gd name="connsiteY10" fmla="*/ 562942 h 6874329"/>
              <a:gd name="connsiteX11" fmla="*/ 1850661 w 2510567"/>
              <a:gd name="connsiteY11" fmla="*/ 589537 h 6874329"/>
              <a:gd name="connsiteX12" fmla="*/ 1850964 w 2510567"/>
              <a:gd name="connsiteY12" fmla="*/ 615950 h 6874329"/>
              <a:gd name="connsiteX13" fmla="*/ 2239536 w 2510567"/>
              <a:gd name="connsiteY13" fmla="*/ 3380681 h 6874329"/>
              <a:gd name="connsiteX14" fmla="*/ 2231864 w 2510567"/>
              <a:gd name="connsiteY14" fmla="*/ 3412872 h 6874329"/>
              <a:gd name="connsiteX15" fmla="*/ 2235242 w 2510567"/>
              <a:gd name="connsiteY15" fmla="*/ 3435543 h 6874329"/>
              <a:gd name="connsiteX16" fmla="*/ 2237010 w 2510567"/>
              <a:gd name="connsiteY16" fmla="*/ 3438102 h 6874329"/>
              <a:gd name="connsiteX17" fmla="*/ 2238810 w 2510567"/>
              <a:gd name="connsiteY17" fmla="*/ 3448914 h 6874329"/>
              <a:gd name="connsiteX18" fmla="*/ 2245917 w 2510567"/>
              <a:gd name="connsiteY18" fmla="*/ 3451252 h 6874329"/>
              <a:gd name="connsiteX19" fmla="*/ 2253355 w 2510567"/>
              <a:gd name="connsiteY19" fmla="*/ 3467016 h 6874329"/>
              <a:gd name="connsiteX20" fmla="*/ 2252090 w 2510567"/>
              <a:gd name="connsiteY20" fmla="*/ 3512702 h 6874329"/>
              <a:gd name="connsiteX21" fmla="*/ 2254441 w 2510567"/>
              <a:gd name="connsiteY21" fmla="*/ 3583312 h 6874329"/>
              <a:gd name="connsiteX22" fmla="*/ 2258418 w 2510567"/>
              <a:gd name="connsiteY22" fmla="*/ 3640478 h 6874329"/>
              <a:gd name="connsiteX23" fmla="*/ 2266543 w 2510567"/>
              <a:gd name="connsiteY23" fmla="*/ 3661583 h 6874329"/>
              <a:gd name="connsiteX24" fmla="*/ 2270576 w 2510567"/>
              <a:gd name="connsiteY24" fmla="*/ 3669500 h 6874329"/>
              <a:gd name="connsiteX25" fmla="*/ 2119740 w 2510567"/>
              <a:gd name="connsiteY25" fmla="*/ 3702027 h 6874329"/>
              <a:gd name="connsiteX26" fmla="*/ 2409243 w 2510567"/>
              <a:gd name="connsiteY26" fmla="*/ 6286500 h 6874329"/>
              <a:gd name="connsiteX27" fmla="*/ 2413170 w 2510567"/>
              <a:gd name="connsiteY27" fmla="*/ 6299320 h 6874329"/>
              <a:gd name="connsiteX28" fmla="*/ 2410867 w 2510567"/>
              <a:gd name="connsiteY28" fmla="*/ 6334418 h 6874329"/>
              <a:gd name="connsiteX29" fmla="*/ 2445950 w 2510567"/>
              <a:gd name="connsiteY29" fmla="*/ 6410416 h 6874329"/>
              <a:gd name="connsiteX30" fmla="*/ 2485138 w 2510567"/>
              <a:gd name="connsiteY30" fmla="*/ 6506045 h 6874329"/>
              <a:gd name="connsiteX31" fmla="*/ 2479997 w 2510567"/>
              <a:gd name="connsiteY31" fmla="*/ 6585942 h 6874329"/>
              <a:gd name="connsiteX32" fmla="*/ 2484338 w 2510567"/>
              <a:gd name="connsiteY32" fmla="*/ 6625517 h 6874329"/>
              <a:gd name="connsiteX33" fmla="*/ 2504615 w 2510567"/>
              <a:gd name="connsiteY33" fmla="*/ 6706812 h 6874329"/>
              <a:gd name="connsiteX34" fmla="*/ 2502507 w 2510567"/>
              <a:gd name="connsiteY34" fmla="*/ 6819419 h 6874329"/>
              <a:gd name="connsiteX35" fmla="*/ 2505754 w 2510567"/>
              <a:gd name="connsiteY35" fmla="*/ 6846764 h 6874329"/>
              <a:gd name="connsiteX36" fmla="*/ 2510567 w 2510567"/>
              <a:gd name="connsiteY36" fmla="*/ 6874329 h 6874329"/>
              <a:gd name="connsiteX37" fmla="*/ 912595 w 2510567"/>
              <a:gd name="connsiteY37" fmla="*/ 6874329 h 6874329"/>
              <a:gd name="connsiteX38" fmla="*/ 0 w 2510567"/>
              <a:gd name="connsiteY38" fmla="*/ 6858000 h 6874329"/>
              <a:gd name="connsiteX39" fmla="*/ 0 w 2510567"/>
              <a:gd name="connsiteY39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119740 w 2510567"/>
              <a:gd name="connsiteY24" fmla="*/ 3702027 h 6874329"/>
              <a:gd name="connsiteX25" fmla="*/ 2409243 w 2510567"/>
              <a:gd name="connsiteY25" fmla="*/ 6286500 h 6874329"/>
              <a:gd name="connsiteX26" fmla="*/ 2413170 w 2510567"/>
              <a:gd name="connsiteY26" fmla="*/ 6299320 h 6874329"/>
              <a:gd name="connsiteX27" fmla="*/ 2410867 w 2510567"/>
              <a:gd name="connsiteY27" fmla="*/ 6334418 h 6874329"/>
              <a:gd name="connsiteX28" fmla="*/ 2445950 w 2510567"/>
              <a:gd name="connsiteY28" fmla="*/ 6410416 h 6874329"/>
              <a:gd name="connsiteX29" fmla="*/ 2485138 w 2510567"/>
              <a:gd name="connsiteY29" fmla="*/ 6506045 h 6874329"/>
              <a:gd name="connsiteX30" fmla="*/ 2479997 w 2510567"/>
              <a:gd name="connsiteY30" fmla="*/ 6585942 h 6874329"/>
              <a:gd name="connsiteX31" fmla="*/ 2484338 w 2510567"/>
              <a:gd name="connsiteY31" fmla="*/ 6625517 h 6874329"/>
              <a:gd name="connsiteX32" fmla="*/ 2504615 w 2510567"/>
              <a:gd name="connsiteY32" fmla="*/ 6706812 h 6874329"/>
              <a:gd name="connsiteX33" fmla="*/ 2502507 w 2510567"/>
              <a:gd name="connsiteY33" fmla="*/ 6819419 h 6874329"/>
              <a:gd name="connsiteX34" fmla="*/ 2505754 w 2510567"/>
              <a:gd name="connsiteY34" fmla="*/ 6846764 h 6874329"/>
              <a:gd name="connsiteX35" fmla="*/ 2510567 w 2510567"/>
              <a:gd name="connsiteY35" fmla="*/ 6874329 h 6874329"/>
              <a:gd name="connsiteX36" fmla="*/ 912595 w 2510567"/>
              <a:gd name="connsiteY36" fmla="*/ 6874329 h 6874329"/>
              <a:gd name="connsiteX37" fmla="*/ 0 w 2510567"/>
              <a:gd name="connsiteY37" fmla="*/ 6858000 h 6874329"/>
              <a:gd name="connsiteX38" fmla="*/ 0 w 2510567"/>
              <a:gd name="connsiteY38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119740 w 2510567"/>
              <a:gd name="connsiteY24" fmla="*/ 3702027 h 6874329"/>
              <a:gd name="connsiteX25" fmla="*/ 2409243 w 2510567"/>
              <a:gd name="connsiteY25" fmla="*/ 6286500 h 6874329"/>
              <a:gd name="connsiteX26" fmla="*/ 2413170 w 2510567"/>
              <a:gd name="connsiteY26" fmla="*/ 6299320 h 6874329"/>
              <a:gd name="connsiteX27" fmla="*/ 2410867 w 2510567"/>
              <a:gd name="connsiteY27" fmla="*/ 6334418 h 6874329"/>
              <a:gd name="connsiteX28" fmla="*/ 2445950 w 2510567"/>
              <a:gd name="connsiteY28" fmla="*/ 6410416 h 6874329"/>
              <a:gd name="connsiteX29" fmla="*/ 2485138 w 2510567"/>
              <a:gd name="connsiteY29" fmla="*/ 6506045 h 6874329"/>
              <a:gd name="connsiteX30" fmla="*/ 2479997 w 2510567"/>
              <a:gd name="connsiteY30" fmla="*/ 6585942 h 6874329"/>
              <a:gd name="connsiteX31" fmla="*/ 2484338 w 2510567"/>
              <a:gd name="connsiteY31" fmla="*/ 6625517 h 6874329"/>
              <a:gd name="connsiteX32" fmla="*/ 2504615 w 2510567"/>
              <a:gd name="connsiteY32" fmla="*/ 6706812 h 6874329"/>
              <a:gd name="connsiteX33" fmla="*/ 2502507 w 2510567"/>
              <a:gd name="connsiteY33" fmla="*/ 6819419 h 6874329"/>
              <a:gd name="connsiteX34" fmla="*/ 2505754 w 2510567"/>
              <a:gd name="connsiteY34" fmla="*/ 6846764 h 6874329"/>
              <a:gd name="connsiteX35" fmla="*/ 2510567 w 2510567"/>
              <a:gd name="connsiteY35" fmla="*/ 6874329 h 6874329"/>
              <a:gd name="connsiteX36" fmla="*/ 0 w 2510567"/>
              <a:gd name="connsiteY36" fmla="*/ 6858000 h 6874329"/>
              <a:gd name="connsiteX37" fmla="*/ 0 w 2510567"/>
              <a:gd name="connsiteY37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409243 w 2510567"/>
              <a:gd name="connsiteY24" fmla="*/ 6286500 h 6874329"/>
              <a:gd name="connsiteX25" fmla="*/ 2413170 w 2510567"/>
              <a:gd name="connsiteY25" fmla="*/ 6299320 h 6874329"/>
              <a:gd name="connsiteX26" fmla="*/ 2410867 w 2510567"/>
              <a:gd name="connsiteY26" fmla="*/ 6334418 h 6874329"/>
              <a:gd name="connsiteX27" fmla="*/ 2445950 w 2510567"/>
              <a:gd name="connsiteY27" fmla="*/ 6410416 h 6874329"/>
              <a:gd name="connsiteX28" fmla="*/ 2485138 w 2510567"/>
              <a:gd name="connsiteY28" fmla="*/ 6506045 h 6874329"/>
              <a:gd name="connsiteX29" fmla="*/ 2479997 w 2510567"/>
              <a:gd name="connsiteY29" fmla="*/ 6585942 h 6874329"/>
              <a:gd name="connsiteX30" fmla="*/ 2484338 w 2510567"/>
              <a:gd name="connsiteY30" fmla="*/ 6625517 h 6874329"/>
              <a:gd name="connsiteX31" fmla="*/ 2504615 w 2510567"/>
              <a:gd name="connsiteY31" fmla="*/ 6706812 h 6874329"/>
              <a:gd name="connsiteX32" fmla="*/ 2502507 w 2510567"/>
              <a:gd name="connsiteY32" fmla="*/ 6819419 h 6874329"/>
              <a:gd name="connsiteX33" fmla="*/ 2505754 w 2510567"/>
              <a:gd name="connsiteY33" fmla="*/ 6846764 h 6874329"/>
              <a:gd name="connsiteX34" fmla="*/ 2510567 w 2510567"/>
              <a:gd name="connsiteY34" fmla="*/ 6874329 h 6874329"/>
              <a:gd name="connsiteX35" fmla="*/ 0 w 2510567"/>
              <a:gd name="connsiteY35" fmla="*/ 6858000 h 6874329"/>
              <a:gd name="connsiteX36" fmla="*/ 0 w 2510567"/>
              <a:gd name="connsiteY36" fmla="*/ 0 h 6874329"/>
              <a:gd name="connsiteX0" fmla="*/ 0 w 2510567"/>
              <a:gd name="connsiteY0" fmla="*/ 0 h 6874329"/>
              <a:gd name="connsiteX1" fmla="*/ 1954764 w 2510567"/>
              <a:gd name="connsiteY1" fmla="*/ 2 h 6874329"/>
              <a:gd name="connsiteX2" fmla="*/ 1957395 w 2510567"/>
              <a:gd name="connsiteY2" fmla="*/ 42878 h 6874329"/>
              <a:gd name="connsiteX3" fmla="*/ 1946682 w 2510567"/>
              <a:gd name="connsiteY3" fmla="*/ 88399 h 6874329"/>
              <a:gd name="connsiteX4" fmla="*/ 1942627 w 2510567"/>
              <a:gd name="connsiteY4" fmla="*/ 220058 h 6874329"/>
              <a:gd name="connsiteX5" fmla="*/ 1928736 w 2510567"/>
              <a:gd name="connsiteY5" fmla="*/ 248814 h 6874329"/>
              <a:gd name="connsiteX6" fmla="*/ 1921659 w 2510567"/>
              <a:gd name="connsiteY6" fmla="*/ 270478 h 6874329"/>
              <a:gd name="connsiteX7" fmla="*/ 1893043 w 2510567"/>
              <a:gd name="connsiteY7" fmla="*/ 432254 h 6874329"/>
              <a:gd name="connsiteX8" fmla="*/ 1887612 w 2510567"/>
              <a:gd name="connsiteY8" fmla="*/ 466474 h 6874329"/>
              <a:gd name="connsiteX9" fmla="*/ 1852528 w 2510567"/>
              <a:gd name="connsiteY9" fmla="*/ 562942 h 6874329"/>
              <a:gd name="connsiteX10" fmla="*/ 1850661 w 2510567"/>
              <a:gd name="connsiteY10" fmla="*/ 589537 h 6874329"/>
              <a:gd name="connsiteX11" fmla="*/ 1850964 w 2510567"/>
              <a:gd name="connsiteY11" fmla="*/ 615950 h 6874329"/>
              <a:gd name="connsiteX12" fmla="*/ 2239536 w 2510567"/>
              <a:gd name="connsiteY12" fmla="*/ 3380681 h 6874329"/>
              <a:gd name="connsiteX13" fmla="*/ 2231864 w 2510567"/>
              <a:gd name="connsiteY13" fmla="*/ 3412872 h 6874329"/>
              <a:gd name="connsiteX14" fmla="*/ 2235242 w 2510567"/>
              <a:gd name="connsiteY14" fmla="*/ 3435543 h 6874329"/>
              <a:gd name="connsiteX15" fmla="*/ 2237010 w 2510567"/>
              <a:gd name="connsiteY15" fmla="*/ 3438102 h 6874329"/>
              <a:gd name="connsiteX16" fmla="*/ 2238810 w 2510567"/>
              <a:gd name="connsiteY16" fmla="*/ 3448914 h 6874329"/>
              <a:gd name="connsiteX17" fmla="*/ 2245917 w 2510567"/>
              <a:gd name="connsiteY17" fmla="*/ 3451252 h 6874329"/>
              <a:gd name="connsiteX18" fmla="*/ 2253355 w 2510567"/>
              <a:gd name="connsiteY18" fmla="*/ 3467016 h 6874329"/>
              <a:gd name="connsiteX19" fmla="*/ 2252090 w 2510567"/>
              <a:gd name="connsiteY19" fmla="*/ 3512702 h 6874329"/>
              <a:gd name="connsiteX20" fmla="*/ 2254441 w 2510567"/>
              <a:gd name="connsiteY20" fmla="*/ 3583312 h 6874329"/>
              <a:gd name="connsiteX21" fmla="*/ 2258418 w 2510567"/>
              <a:gd name="connsiteY21" fmla="*/ 3640478 h 6874329"/>
              <a:gd name="connsiteX22" fmla="*/ 2266543 w 2510567"/>
              <a:gd name="connsiteY22" fmla="*/ 3661583 h 6874329"/>
              <a:gd name="connsiteX23" fmla="*/ 2270576 w 2510567"/>
              <a:gd name="connsiteY23" fmla="*/ 3669500 h 6874329"/>
              <a:gd name="connsiteX24" fmla="*/ 2409243 w 2510567"/>
              <a:gd name="connsiteY24" fmla="*/ 6286500 h 6874329"/>
              <a:gd name="connsiteX25" fmla="*/ 2413170 w 2510567"/>
              <a:gd name="connsiteY25" fmla="*/ 6299320 h 6874329"/>
              <a:gd name="connsiteX26" fmla="*/ 2410867 w 2510567"/>
              <a:gd name="connsiteY26" fmla="*/ 6334418 h 6874329"/>
              <a:gd name="connsiteX27" fmla="*/ 2445950 w 2510567"/>
              <a:gd name="connsiteY27" fmla="*/ 6410416 h 6874329"/>
              <a:gd name="connsiteX28" fmla="*/ 2485138 w 2510567"/>
              <a:gd name="connsiteY28" fmla="*/ 6506045 h 6874329"/>
              <a:gd name="connsiteX29" fmla="*/ 2479997 w 2510567"/>
              <a:gd name="connsiteY29" fmla="*/ 6585942 h 6874329"/>
              <a:gd name="connsiteX30" fmla="*/ 2484338 w 2510567"/>
              <a:gd name="connsiteY30" fmla="*/ 6625517 h 6874329"/>
              <a:gd name="connsiteX31" fmla="*/ 2474470 w 2510567"/>
              <a:gd name="connsiteY31" fmla="*/ 6716860 h 6874329"/>
              <a:gd name="connsiteX32" fmla="*/ 2502507 w 2510567"/>
              <a:gd name="connsiteY32" fmla="*/ 6819419 h 6874329"/>
              <a:gd name="connsiteX33" fmla="*/ 2505754 w 2510567"/>
              <a:gd name="connsiteY33" fmla="*/ 6846764 h 6874329"/>
              <a:gd name="connsiteX34" fmla="*/ 2510567 w 2510567"/>
              <a:gd name="connsiteY34" fmla="*/ 6874329 h 6874329"/>
              <a:gd name="connsiteX35" fmla="*/ 0 w 2510567"/>
              <a:gd name="connsiteY35" fmla="*/ 6858000 h 6874329"/>
              <a:gd name="connsiteX36" fmla="*/ 0 w 2510567"/>
              <a:gd name="connsiteY36" fmla="*/ 0 h 6874329"/>
              <a:gd name="connsiteX0" fmla="*/ 0 w 2695189"/>
              <a:gd name="connsiteY0" fmla="*/ 0 h 6874329"/>
              <a:gd name="connsiteX1" fmla="*/ 1954764 w 2695189"/>
              <a:gd name="connsiteY1" fmla="*/ 2 h 6874329"/>
              <a:gd name="connsiteX2" fmla="*/ 1957395 w 2695189"/>
              <a:gd name="connsiteY2" fmla="*/ 42878 h 6874329"/>
              <a:gd name="connsiteX3" fmla="*/ 1946682 w 2695189"/>
              <a:gd name="connsiteY3" fmla="*/ 88399 h 6874329"/>
              <a:gd name="connsiteX4" fmla="*/ 1942627 w 2695189"/>
              <a:gd name="connsiteY4" fmla="*/ 220058 h 6874329"/>
              <a:gd name="connsiteX5" fmla="*/ 1928736 w 2695189"/>
              <a:gd name="connsiteY5" fmla="*/ 248814 h 6874329"/>
              <a:gd name="connsiteX6" fmla="*/ 1921659 w 2695189"/>
              <a:gd name="connsiteY6" fmla="*/ 270478 h 6874329"/>
              <a:gd name="connsiteX7" fmla="*/ 1893043 w 2695189"/>
              <a:gd name="connsiteY7" fmla="*/ 432254 h 6874329"/>
              <a:gd name="connsiteX8" fmla="*/ 1887612 w 2695189"/>
              <a:gd name="connsiteY8" fmla="*/ 466474 h 6874329"/>
              <a:gd name="connsiteX9" fmla="*/ 1852528 w 2695189"/>
              <a:gd name="connsiteY9" fmla="*/ 562942 h 6874329"/>
              <a:gd name="connsiteX10" fmla="*/ 1850661 w 2695189"/>
              <a:gd name="connsiteY10" fmla="*/ 589537 h 6874329"/>
              <a:gd name="connsiteX11" fmla="*/ 1850964 w 2695189"/>
              <a:gd name="connsiteY11" fmla="*/ 615950 h 6874329"/>
              <a:gd name="connsiteX12" fmla="*/ 2239536 w 2695189"/>
              <a:gd name="connsiteY12" fmla="*/ 3380681 h 6874329"/>
              <a:gd name="connsiteX13" fmla="*/ 2231864 w 2695189"/>
              <a:gd name="connsiteY13" fmla="*/ 3412872 h 6874329"/>
              <a:gd name="connsiteX14" fmla="*/ 2235242 w 2695189"/>
              <a:gd name="connsiteY14" fmla="*/ 3435543 h 6874329"/>
              <a:gd name="connsiteX15" fmla="*/ 2237010 w 2695189"/>
              <a:gd name="connsiteY15" fmla="*/ 3438102 h 6874329"/>
              <a:gd name="connsiteX16" fmla="*/ 2238810 w 2695189"/>
              <a:gd name="connsiteY16" fmla="*/ 3448914 h 6874329"/>
              <a:gd name="connsiteX17" fmla="*/ 2245917 w 2695189"/>
              <a:gd name="connsiteY17" fmla="*/ 3451252 h 6874329"/>
              <a:gd name="connsiteX18" fmla="*/ 2253355 w 2695189"/>
              <a:gd name="connsiteY18" fmla="*/ 3467016 h 6874329"/>
              <a:gd name="connsiteX19" fmla="*/ 2252090 w 2695189"/>
              <a:gd name="connsiteY19" fmla="*/ 3512702 h 6874329"/>
              <a:gd name="connsiteX20" fmla="*/ 2254441 w 2695189"/>
              <a:gd name="connsiteY20" fmla="*/ 3583312 h 6874329"/>
              <a:gd name="connsiteX21" fmla="*/ 2258418 w 2695189"/>
              <a:gd name="connsiteY21" fmla="*/ 3640478 h 6874329"/>
              <a:gd name="connsiteX22" fmla="*/ 2266543 w 2695189"/>
              <a:gd name="connsiteY22" fmla="*/ 3661583 h 6874329"/>
              <a:gd name="connsiteX23" fmla="*/ 2270576 w 2695189"/>
              <a:gd name="connsiteY23" fmla="*/ 3669500 h 6874329"/>
              <a:gd name="connsiteX24" fmla="*/ 2409243 w 2695189"/>
              <a:gd name="connsiteY24" fmla="*/ 6286500 h 6874329"/>
              <a:gd name="connsiteX25" fmla="*/ 2413170 w 2695189"/>
              <a:gd name="connsiteY25" fmla="*/ 6299320 h 6874329"/>
              <a:gd name="connsiteX26" fmla="*/ 2410867 w 2695189"/>
              <a:gd name="connsiteY26" fmla="*/ 6334418 h 6874329"/>
              <a:gd name="connsiteX27" fmla="*/ 2445950 w 2695189"/>
              <a:gd name="connsiteY27" fmla="*/ 6410416 h 6874329"/>
              <a:gd name="connsiteX28" fmla="*/ 2485138 w 2695189"/>
              <a:gd name="connsiteY28" fmla="*/ 6506045 h 6874329"/>
              <a:gd name="connsiteX29" fmla="*/ 2479997 w 2695189"/>
              <a:gd name="connsiteY29" fmla="*/ 6585942 h 6874329"/>
              <a:gd name="connsiteX30" fmla="*/ 2484338 w 2695189"/>
              <a:gd name="connsiteY30" fmla="*/ 6625517 h 6874329"/>
              <a:gd name="connsiteX31" fmla="*/ 2474470 w 2695189"/>
              <a:gd name="connsiteY31" fmla="*/ 6716860 h 6874329"/>
              <a:gd name="connsiteX32" fmla="*/ 2502507 w 2695189"/>
              <a:gd name="connsiteY32" fmla="*/ 6819419 h 6874329"/>
              <a:gd name="connsiteX33" fmla="*/ 2510567 w 2695189"/>
              <a:gd name="connsiteY33" fmla="*/ 6874329 h 6874329"/>
              <a:gd name="connsiteX34" fmla="*/ 0 w 2695189"/>
              <a:gd name="connsiteY34" fmla="*/ 6858000 h 6874329"/>
              <a:gd name="connsiteX35" fmla="*/ 0 w 2695189"/>
              <a:gd name="connsiteY35" fmla="*/ 0 h 6874329"/>
              <a:gd name="connsiteX0" fmla="*/ 0 w 2693908"/>
              <a:gd name="connsiteY0" fmla="*/ 0 h 6874329"/>
              <a:gd name="connsiteX1" fmla="*/ 1954764 w 2693908"/>
              <a:gd name="connsiteY1" fmla="*/ 2 h 6874329"/>
              <a:gd name="connsiteX2" fmla="*/ 1957395 w 2693908"/>
              <a:gd name="connsiteY2" fmla="*/ 42878 h 6874329"/>
              <a:gd name="connsiteX3" fmla="*/ 1946682 w 2693908"/>
              <a:gd name="connsiteY3" fmla="*/ 88399 h 6874329"/>
              <a:gd name="connsiteX4" fmla="*/ 1942627 w 2693908"/>
              <a:gd name="connsiteY4" fmla="*/ 220058 h 6874329"/>
              <a:gd name="connsiteX5" fmla="*/ 1928736 w 2693908"/>
              <a:gd name="connsiteY5" fmla="*/ 248814 h 6874329"/>
              <a:gd name="connsiteX6" fmla="*/ 1921659 w 2693908"/>
              <a:gd name="connsiteY6" fmla="*/ 270478 h 6874329"/>
              <a:gd name="connsiteX7" fmla="*/ 1893043 w 2693908"/>
              <a:gd name="connsiteY7" fmla="*/ 432254 h 6874329"/>
              <a:gd name="connsiteX8" fmla="*/ 1887612 w 2693908"/>
              <a:gd name="connsiteY8" fmla="*/ 466474 h 6874329"/>
              <a:gd name="connsiteX9" fmla="*/ 1852528 w 2693908"/>
              <a:gd name="connsiteY9" fmla="*/ 562942 h 6874329"/>
              <a:gd name="connsiteX10" fmla="*/ 1850661 w 2693908"/>
              <a:gd name="connsiteY10" fmla="*/ 589537 h 6874329"/>
              <a:gd name="connsiteX11" fmla="*/ 1850964 w 2693908"/>
              <a:gd name="connsiteY11" fmla="*/ 615950 h 6874329"/>
              <a:gd name="connsiteX12" fmla="*/ 2239536 w 2693908"/>
              <a:gd name="connsiteY12" fmla="*/ 3380681 h 6874329"/>
              <a:gd name="connsiteX13" fmla="*/ 2231864 w 2693908"/>
              <a:gd name="connsiteY13" fmla="*/ 3412872 h 6874329"/>
              <a:gd name="connsiteX14" fmla="*/ 2235242 w 2693908"/>
              <a:gd name="connsiteY14" fmla="*/ 3435543 h 6874329"/>
              <a:gd name="connsiteX15" fmla="*/ 2237010 w 2693908"/>
              <a:gd name="connsiteY15" fmla="*/ 3438102 h 6874329"/>
              <a:gd name="connsiteX16" fmla="*/ 2238810 w 2693908"/>
              <a:gd name="connsiteY16" fmla="*/ 3448914 h 6874329"/>
              <a:gd name="connsiteX17" fmla="*/ 2245917 w 2693908"/>
              <a:gd name="connsiteY17" fmla="*/ 3451252 h 6874329"/>
              <a:gd name="connsiteX18" fmla="*/ 2253355 w 2693908"/>
              <a:gd name="connsiteY18" fmla="*/ 3467016 h 6874329"/>
              <a:gd name="connsiteX19" fmla="*/ 2252090 w 2693908"/>
              <a:gd name="connsiteY19" fmla="*/ 3512702 h 6874329"/>
              <a:gd name="connsiteX20" fmla="*/ 2254441 w 2693908"/>
              <a:gd name="connsiteY20" fmla="*/ 3583312 h 6874329"/>
              <a:gd name="connsiteX21" fmla="*/ 2258418 w 2693908"/>
              <a:gd name="connsiteY21" fmla="*/ 3640478 h 6874329"/>
              <a:gd name="connsiteX22" fmla="*/ 2266543 w 2693908"/>
              <a:gd name="connsiteY22" fmla="*/ 3661583 h 6874329"/>
              <a:gd name="connsiteX23" fmla="*/ 2270576 w 2693908"/>
              <a:gd name="connsiteY23" fmla="*/ 3669500 h 6874329"/>
              <a:gd name="connsiteX24" fmla="*/ 2409243 w 2693908"/>
              <a:gd name="connsiteY24" fmla="*/ 6286500 h 6874329"/>
              <a:gd name="connsiteX25" fmla="*/ 2413170 w 2693908"/>
              <a:gd name="connsiteY25" fmla="*/ 6299320 h 6874329"/>
              <a:gd name="connsiteX26" fmla="*/ 2410867 w 2693908"/>
              <a:gd name="connsiteY26" fmla="*/ 6334418 h 6874329"/>
              <a:gd name="connsiteX27" fmla="*/ 2445950 w 2693908"/>
              <a:gd name="connsiteY27" fmla="*/ 6410416 h 6874329"/>
              <a:gd name="connsiteX28" fmla="*/ 2485138 w 2693908"/>
              <a:gd name="connsiteY28" fmla="*/ 6506045 h 6874329"/>
              <a:gd name="connsiteX29" fmla="*/ 2479997 w 2693908"/>
              <a:gd name="connsiteY29" fmla="*/ 6585942 h 6874329"/>
              <a:gd name="connsiteX30" fmla="*/ 2484338 w 2693908"/>
              <a:gd name="connsiteY30" fmla="*/ 6625517 h 6874329"/>
              <a:gd name="connsiteX31" fmla="*/ 2474470 w 2693908"/>
              <a:gd name="connsiteY31" fmla="*/ 6716860 h 6874329"/>
              <a:gd name="connsiteX32" fmla="*/ 2497483 w 2693908"/>
              <a:gd name="connsiteY32" fmla="*/ 6784250 h 6874329"/>
              <a:gd name="connsiteX33" fmla="*/ 2510567 w 2693908"/>
              <a:gd name="connsiteY33" fmla="*/ 6874329 h 6874329"/>
              <a:gd name="connsiteX34" fmla="*/ 0 w 2693908"/>
              <a:gd name="connsiteY34" fmla="*/ 6858000 h 6874329"/>
              <a:gd name="connsiteX35" fmla="*/ 0 w 2693908"/>
              <a:gd name="connsiteY35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38810 w 2517893"/>
              <a:gd name="connsiteY16" fmla="*/ 3448914 h 6874329"/>
              <a:gd name="connsiteX17" fmla="*/ 2245917 w 2517893"/>
              <a:gd name="connsiteY17" fmla="*/ 3451252 h 6874329"/>
              <a:gd name="connsiteX18" fmla="*/ 2253355 w 2517893"/>
              <a:gd name="connsiteY18" fmla="*/ 3467016 h 6874329"/>
              <a:gd name="connsiteX19" fmla="*/ 2252090 w 2517893"/>
              <a:gd name="connsiteY19" fmla="*/ 3512702 h 6874329"/>
              <a:gd name="connsiteX20" fmla="*/ 2254441 w 2517893"/>
              <a:gd name="connsiteY20" fmla="*/ 3583312 h 6874329"/>
              <a:gd name="connsiteX21" fmla="*/ 2258418 w 2517893"/>
              <a:gd name="connsiteY21" fmla="*/ 3640478 h 6874329"/>
              <a:gd name="connsiteX22" fmla="*/ 2266543 w 2517893"/>
              <a:gd name="connsiteY22" fmla="*/ 3661583 h 6874329"/>
              <a:gd name="connsiteX23" fmla="*/ 2270576 w 2517893"/>
              <a:gd name="connsiteY23" fmla="*/ 3669500 h 6874329"/>
              <a:gd name="connsiteX24" fmla="*/ 2409243 w 2517893"/>
              <a:gd name="connsiteY24" fmla="*/ 6286500 h 6874329"/>
              <a:gd name="connsiteX25" fmla="*/ 2413170 w 2517893"/>
              <a:gd name="connsiteY25" fmla="*/ 6299320 h 6874329"/>
              <a:gd name="connsiteX26" fmla="*/ 2410867 w 2517893"/>
              <a:gd name="connsiteY26" fmla="*/ 6334418 h 6874329"/>
              <a:gd name="connsiteX27" fmla="*/ 2445950 w 2517893"/>
              <a:gd name="connsiteY27" fmla="*/ 6410416 h 6874329"/>
              <a:gd name="connsiteX28" fmla="*/ 2485138 w 2517893"/>
              <a:gd name="connsiteY28" fmla="*/ 6506045 h 6874329"/>
              <a:gd name="connsiteX29" fmla="*/ 2479997 w 2517893"/>
              <a:gd name="connsiteY29" fmla="*/ 6585942 h 6874329"/>
              <a:gd name="connsiteX30" fmla="*/ 2484338 w 2517893"/>
              <a:gd name="connsiteY30" fmla="*/ 6625517 h 6874329"/>
              <a:gd name="connsiteX31" fmla="*/ 2474470 w 2517893"/>
              <a:gd name="connsiteY31" fmla="*/ 6716860 h 6874329"/>
              <a:gd name="connsiteX32" fmla="*/ 2497483 w 2517893"/>
              <a:gd name="connsiteY32" fmla="*/ 6784250 h 6874329"/>
              <a:gd name="connsiteX33" fmla="*/ 2510567 w 2517893"/>
              <a:gd name="connsiteY33" fmla="*/ 6874329 h 6874329"/>
              <a:gd name="connsiteX34" fmla="*/ 0 w 2517893"/>
              <a:gd name="connsiteY34" fmla="*/ 6858000 h 6874329"/>
              <a:gd name="connsiteX35" fmla="*/ 0 w 2517893"/>
              <a:gd name="connsiteY35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38810 w 2517893"/>
              <a:gd name="connsiteY16" fmla="*/ 3448914 h 6874329"/>
              <a:gd name="connsiteX17" fmla="*/ 2245917 w 2517893"/>
              <a:gd name="connsiteY17" fmla="*/ 3451252 h 6874329"/>
              <a:gd name="connsiteX18" fmla="*/ 2252090 w 2517893"/>
              <a:gd name="connsiteY18" fmla="*/ 3512702 h 6874329"/>
              <a:gd name="connsiteX19" fmla="*/ 2254441 w 2517893"/>
              <a:gd name="connsiteY19" fmla="*/ 3583312 h 6874329"/>
              <a:gd name="connsiteX20" fmla="*/ 2258418 w 2517893"/>
              <a:gd name="connsiteY20" fmla="*/ 3640478 h 6874329"/>
              <a:gd name="connsiteX21" fmla="*/ 2266543 w 2517893"/>
              <a:gd name="connsiteY21" fmla="*/ 3661583 h 6874329"/>
              <a:gd name="connsiteX22" fmla="*/ 2270576 w 2517893"/>
              <a:gd name="connsiteY22" fmla="*/ 3669500 h 6874329"/>
              <a:gd name="connsiteX23" fmla="*/ 2409243 w 2517893"/>
              <a:gd name="connsiteY23" fmla="*/ 6286500 h 6874329"/>
              <a:gd name="connsiteX24" fmla="*/ 2413170 w 2517893"/>
              <a:gd name="connsiteY24" fmla="*/ 6299320 h 6874329"/>
              <a:gd name="connsiteX25" fmla="*/ 2410867 w 2517893"/>
              <a:gd name="connsiteY25" fmla="*/ 6334418 h 6874329"/>
              <a:gd name="connsiteX26" fmla="*/ 2445950 w 2517893"/>
              <a:gd name="connsiteY26" fmla="*/ 6410416 h 6874329"/>
              <a:gd name="connsiteX27" fmla="*/ 2485138 w 2517893"/>
              <a:gd name="connsiteY27" fmla="*/ 6506045 h 6874329"/>
              <a:gd name="connsiteX28" fmla="*/ 2479997 w 2517893"/>
              <a:gd name="connsiteY28" fmla="*/ 6585942 h 6874329"/>
              <a:gd name="connsiteX29" fmla="*/ 2484338 w 2517893"/>
              <a:gd name="connsiteY29" fmla="*/ 6625517 h 6874329"/>
              <a:gd name="connsiteX30" fmla="*/ 2474470 w 2517893"/>
              <a:gd name="connsiteY30" fmla="*/ 6716860 h 6874329"/>
              <a:gd name="connsiteX31" fmla="*/ 2497483 w 2517893"/>
              <a:gd name="connsiteY31" fmla="*/ 6784250 h 6874329"/>
              <a:gd name="connsiteX32" fmla="*/ 2510567 w 2517893"/>
              <a:gd name="connsiteY32" fmla="*/ 6874329 h 6874329"/>
              <a:gd name="connsiteX33" fmla="*/ 0 w 2517893"/>
              <a:gd name="connsiteY33" fmla="*/ 6858000 h 6874329"/>
              <a:gd name="connsiteX34" fmla="*/ 0 w 2517893"/>
              <a:gd name="connsiteY34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38810 w 2517893"/>
              <a:gd name="connsiteY16" fmla="*/ 3448914 h 6874329"/>
              <a:gd name="connsiteX17" fmla="*/ 2252090 w 2517893"/>
              <a:gd name="connsiteY17" fmla="*/ 3512702 h 6874329"/>
              <a:gd name="connsiteX18" fmla="*/ 2254441 w 2517893"/>
              <a:gd name="connsiteY18" fmla="*/ 3583312 h 6874329"/>
              <a:gd name="connsiteX19" fmla="*/ 2258418 w 2517893"/>
              <a:gd name="connsiteY19" fmla="*/ 3640478 h 6874329"/>
              <a:gd name="connsiteX20" fmla="*/ 2266543 w 2517893"/>
              <a:gd name="connsiteY20" fmla="*/ 3661583 h 6874329"/>
              <a:gd name="connsiteX21" fmla="*/ 2270576 w 2517893"/>
              <a:gd name="connsiteY21" fmla="*/ 3669500 h 6874329"/>
              <a:gd name="connsiteX22" fmla="*/ 2409243 w 2517893"/>
              <a:gd name="connsiteY22" fmla="*/ 6286500 h 6874329"/>
              <a:gd name="connsiteX23" fmla="*/ 2413170 w 2517893"/>
              <a:gd name="connsiteY23" fmla="*/ 6299320 h 6874329"/>
              <a:gd name="connsiteX24" fmla="*/ 2410867 w 2517893"/>
              <a:gd name="connsiteY24" fmla="*/ 6334418 h 6874329"/>
              <a:gd name="connsiteX25" fmla="*/ 2445950 w 2517893"/>
              <a:gd name="connsiteY25" fmla="*/ 6410416 h 6874329"/>
              <a:gd name="connsiteX26" fmla="*/ 2485138 w 2517893"/>
              <a:gd name="connsiteY26" fmla="*/ 6506045 h 6874329"/>
              <a:gd name="connsiteX27" fmla="*/ 2479997 w 2517893"/>
              <a:gd name="connsiteY27" fmla="*/ 6585942 h 6874329"/>
              <a:gd name="connsiteX28" fmla="*/ 2484338 w 2517893"/>
              <a:gd name="connsiteY28" fmla="*/ 6625517 h 6874329"/>
              <a:gd name="connsiteX29" fmla="*/ 2474470 w 2517893"/>
              <a:gd name="connsiteY29" fmla="*/ 6716860 h 6874329"/>
              <a:gd name="connsiteX30" fmla="*/ 2497483 w 2517893"/>
              <a:gd name="connsiteY30" fmla="*/ 6784250 h 6874329"/>
              <a:gd name="connsiteX31" fmla="*/ 2510567 w 2517893"/>
              <a:gd name="connsiteY31" fmla="*/ 6874329 h 6874329"/>
              <a:gd name="connsiteX32" fmla="*/ 0 w 2517893"/>
              <a:gd name="connsiteY32" fmla="*/ 6858000 h 6874329"/>
              <a:gd name="connsiteX33" fmla="*/ 0 w 2517893"/>
              <a:gd name="connsiteY33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52090 w 2517893"/>
              <a:gd name="connsiteY16" fmla="*/ 3512702 h 6874329"/>
              <a:gd name="connsiteX17" fmla="*/ 2254441 w 2517893"/>
              <a:gd name="connsiteY17" fmla="*/ 3583312 h 6874329"/>
              <a:gd name="connsiteX18" fmla="*/ 2258418 w 2517893"/>
              <a:gd name="connsiteY18" fmla="*/ 3640478 h 6874329"/>
              <a:gd name="connsiteX19" fmla="*/ 2266543 w 2517893"/>
              <a:gd name="connsiteY19" fmla="*/ 3661583 h 6874329"/>
              <a:gd name="connsiteX20" fmla="*/ 2270576 w 2517893"/>
              <a:gd name="connsiteY20" fmla="*/ 3669500 h 6874329"/>
              <a:gd name="connsiteX21" fmla="*/ 2409243 w 2517893"/>
              <a:gd name="connsiteY21" fmla="*/ 6286500 h 6874329"/>
              <a:gd name="connsiteX22" fmla="*/ 2413170 w 2517893"/>
              <a:gd name="connsiteY22" fmla="*/ 6299320 h 6874329"/>
              <a:gd name="connsiteX23" fmla="*/ 2410867 w 2517893"/>
              <a:gd name="connsiteY23" fmla="*/ 6334418 h 6874329"/>
              <a:gd name="connsiteX24" fmla="*/ 2445950 w 2517893"/>
              <a:gd name="connsiteY24" fmla="*/ 6410416 h 6874329"/>
              <a:gd name="connsiteX25" fmla="*/ 2485138 w 2517893"/>
              <a:gd name="connsiteY25" fmla="*/ 6506045 h 6874329"/>
              <a:gd name="connsiteX26" fmla="*/ 2479997 w 2517893"/>
              <a:gd name="connsiteY26" fmla="*/ 6585942 h 6874329"/>
              <a:gd name="connsiteX27" fmla="*/ 2484338 w 2517893"/>
              <a:gd name="connsiteY27" fmla="*/ 6625517 h 6874329"/>
              <a:gd name="connsiteX28" fmla="*/ 2474470 w 2517893"/>
              <a:gd name="connsiteY28" fmla="*/ 6716860 h 6874329"/>
              <a:gd name="connsiteX29" fmla="*/ 2497483 w 2517893"/>
              <a:gd name="connsiteY29" fmla="*/ 6784250 h 6874329"/>
              <a:gd name="connsiteX30" fmla="*/ 2510567 w 2517893"/>
              <a:gd name="connsiteY30" fmla="*/ 6874329 h 6874329"/>
              <a:gd name="connsiteX31" fmla="*/ 0 w 2517893"/>
              <a:gd name="connsiteY31" fmla="*/ 6858000 h 6874329"/>
              <a:gd name="connsiteX32" fmla="*/ 0 w 2517893"/>
              <a:gd name="connsiteY32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37010 w 2517893"/>
              <a:gd name="connsiteY15" fmla="*/ 3438102 h 6874329"/>
              <a:gd name="connsiteX16" fmla="*/ 2252090 w 2517893"/>
              <a:gd name="connsiteY16" fmla="*/ 3512702 h 6874329"/>
              <a:gd name="connsiteX17" fmla="*/ 2254441 w 2517893"/>
              <a:gd name="connsiteY17" fmla="*/ 3583312 h 6874329"/>
              <a:gd name="connsiteX18" fmla="*/ 2258418 w 2517893"/>
              <a:gd name="connsiteY18" fmla="*/ 3640478 h 6874329"/>
              <a:gd name="connsiteX19" fmla="*/ 2266543 w 2517893"/>
              <a:gd name="connsiteY19" fmla="*/ 3661583 h 6874329"/>
              <a:gd name="connsiteX20" fmla="*/ 2409243 w 2517893"/>
              <a:gd name="connsiteY20" fmla="*/ 6286500 h 6874329"/>
              <a:gd name="connsiteX21" fmla="*/ 2413170 w 2517893"/>
              <a:gd name="connsiteY21" fmla="*/ 6299320 h 6874329"/>
              <a:gd name="connsiteX22" fmla="*/ 2410867 w 2517893"/>
              <a:gd name="connsiteY22" fmla="*/ 6334418 h 6874329"/>
              <a:gd name="connsiteX23" fmla="*/ 2445950 w 2517893"/>
              <a:gd name="connsiteY23" fmla="*/ 6410416 h 6874329"/>
              <a:gd name="connsiteX24" fmla="*/ 2485138 w 2517893"/>
              <a:gd name="connsiteY24" fmla="*/ 6506045 h 6874329"/>
              <a:gd name="connsiteX25" fmla="*/ 2479997 w 2517893"/>
              <a:gd name="connsiteY25" fmla="*/ 6585942 h 6874329"/>
              <a:gd name="connsiteX26" fmla="*/ 2484338 w 2517893"/>
              <a:gd name="connsiteY26" fmla="*/ 6625517 h 6874329"/>
              <a:gd name="connsiteX27" fmla="*/ 2474470 w 2517893"/>
              <a:gd name="connsiteY27" fmla="*/ 6716860 h 6874329"/>
              <a:gd name="connsiteX28" fmla="*/ 2497483 w 2517893"/>
              <a:gd name="connsiteY28" fmla="*/ 6784250 h 6874329"/>
              <a:gd name="connsiteX29" fmla="*/ 2510567 w 2517893"/>
              <a:gd name="connsiteY29" fmla="*/ 6874329 h 6874329"/>
              <a:gd name="connsiteX30" fmla="*/ 0 w 2517893"/>
              <a:gd name="connsiteY30" fmla="*/ 6858000 h 6874329"/>
              <a:gd name="connsiteX31" fmla="*/ 0 w 2517893"/>
              <a:gd name="connsiteY31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239536 w 2517893"/>
              <a:gd name="connsiteY12" fmla="*/ 3380681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52090 w 2517893"/>
              <a:gd name="connsiteY15" fmla="*/ 3512702 h 6874329"/>
              <a:gd name="connsiteX16" fmla="*/ 2254441 w 2517893"/>
              <a:gd name="connsiteY16" fmla="*/ 3583312 h 6874329"/>
              <a:gd name="connsiteX17" fmla="*/ 2258418 w 2517893"/>
              <a:gd name="connsiteY17" fmla="*/ 3640478 h 6874329"/>
              <a:gd name="connsiteX18" fmla="*/ 2266543 w 2517893"/>
              <a:gd name="connsiteY18" fmla="*/ 3661583 h 6874329"/>
              <a:gd name="connsiteX19" fmla="*/ 2409243 w 2517893"/>
              <a:gd name="connsiteY19" fmla="*/ 6286500 h 6874329"/>
              <a:gd name="connsiteX20" fmla="*/ 2413170 w 2517893"/>
              <a:gd name="connsiteY20" fmla="*/ 6299320 h 6874329"/>
              <a:gd name="connsiteX21" fmla="*/ 2410867 w 2517893"/>
              <a:gd name="connsiteY21" fmla="*/ 6334418 h 6874329"/>
              <a:gd name="connsiteX22" fmla="*/ 2445950 w 2517893"/>
              <a:gd name="connsiteY22" fmla="*/ 6410416 h 6874329"/>
              <a:gd name="connsiteX23" fmla="*/ 2485138 w 2517893"/>
              <a:gd name="connsiteY23" fmla="*/ 6506045 h 6874329"/>
              <a:gd name="connsiteX24" fmla="*/ 2479997 w 2517893"/>
              <a:gd name="connsiteY24" fmla="*/ 6585942 h 6874329"/>
              <a:gd name="connsiteX25" fmla="*/ 2484338 w 2517893"/>
              <a:gd name="connsiteY25" fmla="*/ 6625517 h 6874329"/>
              <a:gd name="connsiteX26" fmla="*/ 2474470 w 2517893"/>
              <a:gd name="connsiteY26" fmla="*/ 6716860 h 6874329"/>
              <a:gd name="connsiteX27" fmla="*/ 2497483 w 2517893"/>
              <a:gd name="connsiteY27" fmla="*/ 6784250 h 6874329"/>
              <a:gd name="connsiteX28" fmla="*/ 2510567 w 2517893"/>
              <a:gd name="connsiteY28" fmla="*/ 6874329 h 6874329"/>
              <a:gd name="connsiteX29" fmla="*/ 0 w 2517893"/>
              <a:gd name="connsiteY29" fmla="*/ 6858000 h 6874329"/>
              <a:gd name="connsiteX30" fmla="*/ 0 w 2517893"/>
              <a:gd name="connsiteY30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199342 w 2517893"/>
              <a:gd name="connsiteY12" fmla="*/ 3305319 h 6874329"/>
              <a:gd name="connsiteX13" fmla="*/ 2231864 w 2517893"/>
              <a:gd name="connsiteY13" fmla="*/ 3412872 h 6874329"/>
              <a:gd name="connsiteX14" fmla="*/ 2235242 w 2517893"/>
              <a:gd name="connsiteY14" fmla="*/ 3435543 h 6874329"/>
              <a:gd name="connsiteX15" fmla="*/ 2252090 w 2517893"/>
              <a:gd name="connsiteY15" fmla="*/ 3512702 h 6874329"/>
              <a:gd name="connsiteX16" fmla="*/ 2254441 w 2517893"/>
              <a:gd name="connsiteY16" fmla="*/ 3583312 h 6874329"/>
              <a:gd name="connsiteX17" fmla="*/ 2258418 w 2517893"/>
              <a:gd name="connsiteY17" fmla="*/ 3640478 h 6874329"/>
              <a:gd name="connsiteX18" fmla="*/ 2266543 w 2517893"/>
              <a:gd name="connsiteY18" fmla="*/ 3661583 h 6874329"/>
              <a:gd name="connsiteX19" fmla="*/ 2409243 w 2517893"/>
              <a:gd name="connsiteY19" fmla="*/ 6286500 h 6874329"/>
              <a:gd name="connsiteX20" fmla="*/ 2413170 w 2517893"/>
              <a:gd name="connsiteY20" fmla="*/ 6299320 h 6874329"/>
              <a:gd name="connsiteX21" fmla="*/ 2410867 w 2517893"/>
              <a:gd name="connsiteY21" fmla="*/ 6334418 h 6874329"/>
              <a:gd name="connsiteX22" fmla="*/ 2445950 w 2517893"/>
              <a:gd name="connsiteY22" fmla="*/ 6410416 h 6874329"/>
              <a:gd name="connsiteX23" fmla="*/ 2485138 w 2517893"/>
              <a:gd name="connsiteY23" fmla="*/ 6506045 h 6874329"/>
              <a:gd name="connsiteX24" fmla="*/ 2479997 w 2517893"/>
              <a:gd name="connsiteY24" fmla="*/ 6585942 h 6874329"/>
              <a:gd name="connsiteX25" fmla="*/ 2484338 w 2517893"/>
              <a:gd name="connsiteY25" fmla="*/ 6625517 h 6874329"/>
              <a:gd name="connsiteX26" fmla="*/ 2474470 w 2517893"/>
              <a:gd name="connsiteY26" fmla="*/ 6716860 h 6874329"/>
              <a:gd name="connsiteX27" fmla="*/ 2497483 w 2517893"/>
              <a:gd name="connsiteY27" fmla="*/ 6784250 h 6874329"/>
              <a:gd name="connsiteX28" fmla="*/ 2510567 w 2517893"/>
              <a:gd name="connsiteY28" fmla="*/ 6874329 h 6874329"/>
              <a:gd name="connsiteX29" fmla="*/ 0 w 2517893"/>
              <a:gd name="connsiteY29" fmla="*/ 6858000 h 6874329"/>
              <a:gd name="connsiteX30" fmla="*/ 0 w 2517893"/>
              <a:gd name="connsiteY30" fmla="*/ 0 h 6874329"/>
              <a:gd name="connsiteX0" fmla="*/ 0 w 2517893"/>
              <a:gd name="connsiteY0" fmla="*/ 0 h 6874329"/>
              <a:gd name="connsiteX1" fmla="*/ 1954764 w 2517893"/>
              <a:gd name="connsiteY1" fmla="*/ 2 h 6874329"/>
              <a:gd name="connsiteX2" fmla="*/ 1957395 w 2517893"/>
              <a:gd name="connsiteY2" fmla="*/ 42878 h 6874329"/>
              <a:gd name="connsiteX3" fmla="*/ 1946682 w 2517893"/>
              <a:gd name="connsiteY3" fmla="*/ 88399 h 6874329"/>
              <a:gd name="connsiteX4" fmla="*/ 1942627 w 2517893"/>
              <a:gd name="connsiteY4" fmla="*/ 220058 h 6874329"/>
              <a:gd name="connsiteX5" fmla="*/ 1928736 w 2517893"/>
              <a:gd name="connsiteY5" fmla="*/ 248814 h 6874329"/>
              <a:gd name="connsiteX6" fmla="*/ 1921659 w 2517893"/>
              <a:gd name="connsiteY6" fmla="*/ 270478 h 6874329"/>
              <a:gd name="connsiteX7" fmla="*/ 1893043 w 2517893"/>
              <a:gd name="connsiteY7" fmla="*/ 432254 h 6874329"/>
              <a:gd name="connsiteX8" fmla="*/ 1887612 w 2517893"/>
              <a:gd name="connsiteY8" fmla="*/ 466474 h 6874329"/>
              <a:gd name="connsiteX9" fmla="*/ 1852528 w 2517893"/>
              <a:gd name="connsiteY9" fmla="*/ 562942 h 6874329"/>
              <a:gd name="connsiteX10" fmla="*/ 1850661 w 2517893"/>
              <a:gd name="connsiteY10" fmla="*/ 589537 h 6874329"/>
              <a:gd name="connsiteX11" fmla="*/ 1850964 w 2517893"/>
              <a:gd name="connsiteY11" fmla="*/ 615950 h 6874329"/>
              <a:gd name="connsiteX12" fmla="*/ 2199342 w 2517893"/>
              <a:gd name="connsiteY12" fmla="*/ 3305319 h 6874329"/>
              <a:gd name="connsiteX13" fmla="*/ 2231864 w 2517893"/>
              <a:gd name="connsiteY13" fmla="*/ 3412872 h 6874329"/>
              <a:gd name="connsiteX14" fmla="*/ 2230217 w 2517893"/>
              <a:gd name="connsiteY14" fmla="*/ 3445591 h 6874329"/>
              <a:gd name="connsiteX15" fmla="*/ 2252090 w 2517893"/>
              <a:gd name="connsiteY15" fmla="*/ 3512702 h 6874329"/>
              <a:gd name="connsiteX16" fmla="*/ 2254441 w 2517893"/>
              <a:gd name="connsiteY16" fmla="*/ 3583312 h 6874329"/>
              <a:gd name="connsiteX17" fmla="*/ 2258418 w 2517893"/>
              <a:gd name="connsiteY17" fmla="*/ 3640478 h 6874329"/>
              <a:gd name="connsiteX18" fmla="*/ 2266543 w 2517893"/>
              <a:gd name="connsiteY18" fmla="*/ 3661583 h 6874329"/>
              <a:gd name="connsiteX19" fmla="*/ 2409243 w 2517893"/>
              <a:gd name="connsiteY19" fmla="*/ 6286500 h 6874329"/>
              <a:gd name="connsiteX20" fmla="*/ 2413170 w 2517893"/>
              <a:gd name="connsiteY20" fmla="*/ 6299320 h 6874329"/>
              <a:gd name="connsiteX21" fmla="*/ 2410867 w 2517893"/>
              <a:gd name="connsiteY21" fmla="*/ 6334418 h 6874329"/>
              <a:gd name="connsiteX22" fmla="*/ 2445950 w 2517893"/>
              <a:gd name="connsiteY22" fmla="*/ 6410416 h 6874329"/>
              <a:gd name="connsiteX23" fmla="*/ 2485138 w 2517893"/>
              <a:gd name="connsiteY23" fmla="*/ 6506045 h 6874329"/>
              <a:gd name="connsiteX24" fmla="*/ 2479997 w 2517893"/>
              <a:gd name="connsiteY24" fmla="*/ 6585942 h 6874329"/>
              <a:gd name="connsiteX25" fmla="*/ 2484338 w 2517893"/>
              <a:gd name="connsiteY25" fmla="*/ 6625517 h 6874329"/>
              <a:gd name="connsiteX26" fmla="*/ 2474470 w 2517893"/>
              <a:gd name="connsiteY26" fmla="*/ 6716860 h 6874329"/>
              <a:gd name="connsiteX27" fmla="*/ 2497483 w 2517893"/>
              <a:gd name="connsiteY27" fmla="*/ 6784250 h 6874329"/>
              <a:gd name="connsiteX28" fmla="*/ 2510567 w 2517893"/>
              <a:gd name="connsiteY28" fmla="*/ 6874329 h 6874329"/>
              <a:gd name="connsiteX29" fmla="*/ 0 w 2517893"/>
              <a:gd name="connsiteY29" fmla="*/ 6858000 h 6874329"/>
              <a:gd name="connsiteX30" fmla="*/ 0 w 2517893"/>
              <a:gd name="connsiteY30" fmla="*/ 0 h 687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517893" h="6874329">
                <a:moveTo>
                  <a:pt x="0" y="0"/>
                </a:moveTo>
                <a:lnTo>
                  <a:pt x="1954764" y="2"/>
                </a:lnTo>
                <a:lnTo>
                  <a:pt x="1957395" y="42878"/>
                </a:lnTo>
                <a:cubicBezTo>
                  <a:pt x="1959383" y="61970"/>
                  <a:pt x="1947646" y="69278"/>
                  <a:pt x="1946682" y="88399"/>
                </a:cubicBezTo>
                <a:cubicBezTo>
                  <a:pt x="1943597" y="112372"/>
                  <a:pt x="1937521" y="188391"/>
                  <a:pt x="1942627" y="220058"/>
                </a:cubicBezTo>
                <a:cubicBezTo>
                  <a:pt x="1931289" y="227083"/>
                  <a:pt x="1947001" y="245114"/>
                  <a:pt x="1928736" y="248814"/>
                </a:cubicBezTo>
                <a:cubicBezTo>
                  <a:pt x="1928656" y="259311"/>
                  <a:pt x="1932361" y="265787"/>
                  <a:pt x="1921659" y="270478"/>
                </a:cubicBezTo>
                <a:cubicBezTo>
                  <a:pt x="1951697" y="301630"/>
                  <a:pt x="1871182" y="402384"/>
                  <a:pt x="1893043" y="432254"/>
                </a:cubicBezTo>
                <a:cubicBezTo>
                  <a:pt x="1888738" y="469184"/>
                  <a:pt x="1899991" y="437869"/>
                  <a:pt x="1887612" y="466474"/>
                </a:cubicBezTo>
                <a:cubicBezTo>
                  <a:pt x="1880778" y="483824"/>
                  <a:pt x="1876681" y="552973"/>
                  <a:pt x="1852528" y="562942"/>
                </a:cubicBezTo>
                <a:cubicBezTo>
                  <a:pt x="1868570" y="584589"/>
                  <a:pt x="1846902" y="568029"/>
                  <a:pt x="1850661" y="589537"/>
                </a:cubicBezTo>
                <a:lnTo>
                  <a:pt x="1850964" y="615950"/>
                </a:lnTo>
                <a:lnTo>
                  <a:pt x="2199342" y="3305319"/>
                </a:lnTo>
                <a:cubicBezTo>
                  <a:pt x="2171830" y="3299994"/>
                  <a:pt x="2262283" y="3407938"/>
                  <a:pt x="2231864" y="3412872"/>
                </a:cubicBezTo>
                <a:cubicBezTo>
                  <a:pt x="2234142" y="3418089"/>
                  <a:pt x="2226810" y="3440711"/>
                  <a:pt x="2230217" y="3445591"/>
                </a:cubicBezTo>
                <a:lnTo>
                  <a:pt x="2252090" y="3512702"/>
                </a:lnTo>
                <a:cubicBezTo>
                  <a:pt x="2237350" y="3538488"/>
                  <a:pt x="2274222" y="3551402"/>
                  <a:pt x="2254441" y="3583312"/>
                </a:cubicBezTo>
                <a:cubicBezTo>
                  <a:pt x="2249590" y="3595191"/>
                  <a:pt x="2249416" y="3632830"/>
                  <a:pt x="2258418" y="3640478"/>
                </a:cubicBezTo>
                <a:cubicBezTo>
                  <a:pt x="2260245" y="3648435"/>
                  <a:pt x="2256821" y="3657394"/>
                  <a:pt x="2266543" y="3661583"/>
                </a:cubicBezTo>
                <a:cubicBezTo>
                  <a:pt x="2291680" y="4102587"/>
                  <a:pt x="2384805" y="5846877"/>
                  <a:pt x="2409243" y="6286500"/>
                </a:cubicBezTo>
                <a:lnTo>
                  <a:pt x="2413170" y="6299320"/>
                </a:lnTo>
                <a:cubicBezTo>
                  <a:pt x="2416797" y="6311449"/>
                  <a:pt x="2418888" y="6323595"/>
                  <a:pt x="2410867" y="6334418"/>
                </a:cubicBezTo>
                <a:cubicBezTo>
                  <a:pt x="2421335" y="6344386"/>
                  <a:pt x="2428168" y="6395624"/>
                  <a:pt x="2445950" y="6410416"/>
                </a:cubicBezTo>
                <a:cubicBezTo>
                  <a:pt x="2466540" y="6421110"/>
                  <a:pt x="2486307" y="6466556"/>
                  <a:pt x="2485138" y="6506045"/>
                </a:cubicBezTo>
                <a:cubicBezTo>
                  <a:pt x="2463277" y="6535915"/>
                  <a:pt x="2493613" y="6549673"/>
                  <a:pt x="2479997" y="6585942"/>
                </a:cubicBezTo>
                <a:cubicBezTo>
                  <a:pt x="2490700" y="6590634"/>
                  <a:pt x="2484258" y="6615020"/>
                  <a:pt x="2484338" y="6625517"/>
                </a:cubicBezTo>
                <a:cubicBezTo>
                  <a:pt x="2502603" y="6629217"/>
                  <a:pt x="2472279" y="6690405"/>
                  <a:pt x="2474470" y="6716860"/>
                </a:cubicBezTo>
                <a:cubicBezTo>
                  <a:pt x="2476661" y="6743315"/>
                  <a:pt x="2493854" y="6737792"/>
                  <a:pt x="2497483" y="6784250"/>
                </a:cubicBezTo>
                <a:cubicBezTo>
                  <a:pt x="2503499" y="6810495"/>
                  <a:pt x="2530741" y="6862875"/>
                  <a:pt x="2510567" y="687432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F21F25-7BA9-4292-8DD8-0AE0DB82E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42" y="457200"/>
            <a:ext cx="4285072" cy="29107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3" descr="Immagine che contiene testo, guanti&#10;&#10;Descrizione generata automaticamente">
            <a:extLst>
              <a:ext uri="{FF2B5EF4-FFF2-40B4-BE49-F238E27FC236}">
                <a16:creationId xmlns:a16="http://schemas.microsoft.com/office/drawing/2014/main" id="{E68955EB-45A1-4970-A0E1-A4A805C3D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28" y="592393"/>
            <a:ext cx="3749895" cy="264037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E48CA04-B6DA-494E-A865-56744338D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41" y="3539538"/>
            <a:ext cx="4285072" cy="29107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1B83987-A469-4E32-8F1C-E97C6E87E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87" y="3868631"/>
            <a:ext cx="4004579" cy="22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0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 3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2" name="Ink 3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4" name="Rectangle 32">
            <a:extLst>
              <a:ext uri="{FF2B5EF4-FFF2-40B4-BE49-F238E27FC236}">
                <a16:creationId xmlns:a16="http://schemas.microsoft.com/office/drawing/2014/main" id="{EC26285B-9E53-45AF-878D-5023F0635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4">
            <a:extLst>
              <a:ext uri="{FF2B5EF4-FFF2-40B4-BE49-F238E27FC236}">
                <a16:creationId xmlns:a16="http://schemas.microsoft.com/office/drawing/2014/main" id="{2887E848-5B95-4F71-83C5-2A36BBA2C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8"/>
          </a:xfrm>
          <a:custGeom>
            <a:avLst/>
            <a:gdLst>
              <a:gd name="connsiteX0" fmla="*/ 7829212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5977306 h 6857998"/>
              <a:gd name="connsiteX3" fmla="*/ 12103812 w 12192000"/>
              <a:gd name="connsiteY3" fmla="*/ 5978819 h 6857998"/>
              <a:gd name="connsiteX4" fmla="*/ 11908306 w 12192000"/>
              <a:gd name="connsiteY4" fmla="*/ 5980777 h 6857998"/>
              <a:gd name="connsiteX5" fmla="*/ 11866989 w 12192000"/>
              <a:gd name="connsiteY5" fmla="*/ 5979729 h 6857998"/>
              <a:gd name="connsiteX6" fmla="*/ 11862994 w 12192000"/>
              <a:gd name="connsiteY6" fmla="*/ 5981638 h 6857998"/>
              <a:gd name="connsiteX7" fmla="*/ 11852084 w 12192000"/>
              <a:gd name="connsiteY7" fmla="*/ 5979351 h 6857998"/>
              <a:gd name="connsiteX8" fmla="*/ 11847976 w 12192000"/>
              <a:gd name="connsiteY8" fmla="*/ 5979247 h 6857998"/>
              <a:gd name="connsiteX9" fmla="*/ 11802762 w 12192000"/>
              <a:gd name="connsiteY9" fmla="*/ 5977349 h 6857998"/>
              <a:gd name="connsiteX10" fmla="*/ 11777652 w 12192000"/>
              <a:gd name="connsiteY10" fmla="*/ 5987333 h 6857998"/>
              <a:gd name="connsiteX11" fmla="*/ 11707223 w 12192000"/>
              <a:gd name="connsiteY11" fmla="*/ 5991591 h 6857998"/>
              <a:gd name="connsiteX12" fmla="*/ 11705372 w 12192000"/>
              <a:gd name="connsiteY12" fmla="*/ 5990608 h 6857998"/>
              <a:gd name="connsiteX13" fmla="*/ 11688766 w 12192000"/>
              <a:gd name="connsiteY13" fmla="*/ 5994695 h 6857998"/>
              <a:gd name="connsiteX14" fmla="*/ 11546697 w 12192000"/>
              <a:gd name="connsiteY14" fmla="*/ 6022078 h 6857998"/>
              <a:gd name="connsiteX15" fmla="*/ 11505739 w 12192000"/>
              <a:gd name="connsiteY15" fmla="*/ 6019172 h 6857998"/>
              <a:gd name="connsiteX16" fmla="*/ 11470244 w 12192000"/>
              <a:gd name="connsiteY16" fmla="*/ 6033203 h 6857998"/>
              <a:gd name="connsiteX17" fmla="*/ 11305687 w 12192000"/>
              <a:gd name="connsiteY17" fmla="*/ 6059062 h 6857998"/>
              <a:gd name="connsiteX18" fmla="*/ 11259388 w 12192000"/>
              <a:gd name="connsiteY18" fmla="*/ 6066653 h 6857998"/>
              <a:gd name="connsiteX19" fmla="*/ 11220949 w 12192000"/>
              <a:gd name="connsiteY19" fmla="*/ 6063233 h 6857998"/>
              <a:gd name="connsiteX20" fmla="*/ 11213221 w 12192000"/>
              <a:gd name="connsiteY20" fmla="*/ 6053771 h 6857998"/>
              <a:gd name="connsiteX21" fmla="*/ 11187973 w 12192000"/>
              <a:gd name="connsiteY21" fmla="*/ 6056353 h 6857998"/>
              <a:gd name="connsiteX22" fmla="*/ 11181545 w 12192000"/>
              <a:gd name="connsiteY22" fmla="*/ 6054957 h 6857998"/>
              <a:gd name="connsiteX23" fmla="*/ 11144384 w 12192000"/>
              <a:gd name="connsiteY23" fmla="*/ 6049056 h 6857998"/>
              <a:gd name="connsiteX24" fmla="*/ 11057979 w 12192000"/>
              <a:gd name="connsiteY24" fmla="*/ 6088077 h 6857998"/>
              <a:gd name="connsiteX25" fmla="*/ 10992690 w 12192000"/>
              <a:gd name="connsiteY25" fmla="*/ 6107474 h 6857998"/>
              <a:gd name="connsiteX26" fmla="*/ 10987202 w 12192000"/>
              <a:gd name="connsiteY26" fmla="*/ 6105774 h 6857998"/>
              <a:gd name="connsiteX27" fmla="*/ 10982243 w 12192000"/>
              <a:gd name="connsiteY27" fmla="*/ 6099351 h 6857998"/>
              <a:gd name="connsiteX28" fmla="*/ 10970042 w 12192000"/>
              <a:gd name="connsiteY28" fmla="*/ 6099238 h 6857998"/>
              <a:gd name="connsiteX29" fmla="*/ 10957490 w 12192000"/>
              <a:gd name="connsiteY29" fmla="*/ 6093615 h 6857998"/>
              <a:gd name="connsiteX30" fmla="*/ 10545000 w 12192000"/>
              <a:gd name="connsiteY30" fmla="*/ 6154800 h 6857998"/>
              <a:gd name="connsiteX31" fmla="*/ 10369195 w 12192000"/>
              <a:gd name="connsiteY31" fmla="*/ 6239684 h 6857998"/>
              <a:gd name="connsiteX32" fmla="*/ 10296448 w 12192000"/>
              <a:gd name="connsiteY32" fmla="*/ 6262315 h 6857998"/>
              <a:gd name="connsiteX33" fmla="*/ 10285037 w 12192000"/>
              <a:gd name="connsiteY33" fmla="*/ 6257635 h 6857998"/>
              <a:gd name="connsiteX34" fmla="*/ 10187848 w 12192000"/>
              <a:gd name="connsiteY34" fmla="*/ 6319984 h 6857998"/>
              <a:gd name="connsiteX35" fmla="*/ 10093990 w 12192000"/>
              <a:gd name="connsiteY35" fmla="*/ 6331495 h 6857998"/>
              <a:gd name="connsiteX36" fmla="*/ 10073172 w 12192000"/>
              <a:gd name="connsiteY36" fmla="*/ 6333640 h 6857998"/>
              <a:gd name="connsiteX37" fmla="*/ 10062136 w 12192000"/>
              <a:gd name="connsiteY37" fmla="*/ 6348883 h 6857998"/>
              <a:gd name="connsiteX38" fmla="*/ 10033496 w 12192000"/>
              <a:gd name="connsiteY38" fmla="*/ 6365723 h 6857998"/>
              <a:gd name="connsiteX39" fmla="*/ 10020074 w 12192000"/>
              <a:gd name="connsiteY39" fmla="*/ 6379354 h 6857998"/>
              <a:gd name="connsiteX40" fmla="*/ 10013003 w 12192000"/>
              <a:gd name="connsiteY40" fmla="*/ 6382362 h 6857998"/>
              <a:gd name="connsiteX41" fmla="*/ 9991227 w 12192000"/>
              <a:gd name="connsiteY41" fmla="*/ 6395204 h 6857998"/>
              <a:gd name="connsiteX42" fmla="*/ 9978394 w 12192000"/>
              <a:gd name="connsiteY42" fmla="*/ 6401898 h 6857998"/>
              <a:gd name="connsiteX43" fmla="*/ 9973155 w 12192000"/>
              <a:gd name="connsiteY43" fmla="*/ 6404321 h 6857998"/>
              <a:gd name="connsiteX44" fmla="*/ 9959051 w 12192000"/>
              <a:gd name="connsiteY44" fmla="*/ 6404861 h 6857998"/>
              <a:gd name="connsiteX45" fmla="*/ 9945441 w 12192000"/>
              <a:gd name="connsiteY45" fmla="*/ 6414668 h 6857998"/>
              <a:gd name="connsiteX46" fmla="*/ 9926376 w 12192000"/>
              <a:gd name="connsiteY46" fmla="*/ 6417813 h 6857998"/>
              <a:gd name="connsiteX47" fmla="*/ 9924702 w 12192000"/>
              <a:gd name="connsiteY47" fmla="*/ 6424145 h 6857998"/>
              <a:gd name="connsiteX48" fmla="*/ 9913762 w 12192000"/>
              <a:gd name="connsiteY48" fmla="*/ 6435403 h 6857998"/>
              <a:gd name="connsiteX49" fmla="*/ 9899707 w 12192000"/>
              <a:gd name="connsiteY49" fmla="*/ 6436197 h 6857998"/>
              <a:gd name="connsiteX50" fmla="*/ 9874251 w 12192000"/>
              <a:gd name="connsiteY50" fmla="*/ 6445392 h 6857998"/>
              <a:gd name="connsiteX51" fmla="*/ 9868126 w 12192000"/>
              <a:gd name="connsiteY51" fmla="*/ 6449570 h 6857998"/>
              <a:gd name="connsiteX52" fmla="*/ 9841734 w 12192000"/>
              <a:gd name="connsiteY52" fmla="*/ 6454735 h 6857998"/>
              <a:gd name="connsiteX53" fmla="*/ 9802464 w 12192000"/>
              <a:gd name="connsiteY53" fmla="*/ 6467929 h 6857998"/>
              <a:gd name="connsiteX54" fmla="*/ 9759538 w 12192000"/>
              <a:gd name="connsiteY54" fmla="*/ 6486793 h 6857998"/>
              <a:gd name="connsiteX55" fmla="*/ 9745004 w 12192000"/>
              <a:gd name="connsiteY55" fmla="*/ 6487648 h 6857998"/>
              <a:gd name="connsiteX56" fmla="*/ 9661947 w 12192000"/>
              <a:gd name="connsiteY56" fmla="*/ 6514475 h 6857998"/>
              <a:gd name="connsiteX57" fmla="*/ 9638520 w 12192000"/>
              <a:gd name="connsiteY57" fmla="*/ 6521850 h 6857998"/>
              <a:gd name="connsiteX58" fmla="*/ 9620884 w 12192000"/>
              <a:gd name="connsiteY58" fmla="*/ 6533307 h 6857998"/>
              <a:gd name="connsiteX59" fmla="*/ 9618974 w 12192000"/>
              <a:gd name="connsiteY59" fmla="*/ 6540428 h 6857998"/>
              <a:gd name="connsiteX60" fmla="*/ 9606488 w 12192000"/>
              <a:gd name="connsiteY60" fmla="*/ 6545303 h 6857998"/>
              <a:gd name="connsiteX61" fmla="*/ 9603690 w 12192000"/>
              <a:gd name="connsiteY61" fmla="*/ 6547670 h 6857998"/>
              <a:gd name="connsiteX62" fmla="*/ 9587120 w 12192000"/>
              <a:gd name="connsiteY62" fmla="*/ 6560171 h 6857998"/>
              <a:gd name="connsiteX63" fmla="*/ 9538773 w 12192000"/>
              <a:gd name="connsiteY63" fmla="*/ 6560297 h 6857998"/>
              <a:gd name="connsiteX64" fmla="*/ 9489963 w 12192000"/>
              <a:gd name="connsiteY64" fmla="*/ 6582304 h 6857998"/>
              <a:gd name="connsiteX65" fmla="*/ 9288544 w 12192000"/>
              <a:gd name="connsiteY65" fmla="*/ 6631564 h 6857998"/>
              <a:gd name="connsiteX66" fmla="*/ 9267872 w 12192000"/>
              <a:gd name="connsiteY66" fmla="*/ 6660811 h 6857998"/>
              <a:gd name="connsiteX67" fmla="*/ 9189054 w 12192000"/>
              <a:gd name="connsiteY67" fmla="*/ 6688703 h 6857998"/>
              <a:gd name="connsiteX68" fmla="*/ 9051941 w 12192000"/>
              <a:gd name="connsiteY68" fmla="*/ 6691034 h 6857998"/>
              <a:gd name="connsiteX69" fmla="*/ 8906183 w 12192000"/>
              <a:gd name="connsiteY69" fmla="*/ 6740511 h 6857998"/>
              <a:gd name="connsiteX70" fmla="*/ 8891806 w 12192000"/>
              <a:gd name="connsiteY70" fmla="*/ 6735488 h 6857998"/>
              <a:gd name="connsiteX71" fmla="*/ 8876203 w 12192000"/>
              <a:gd name="connsiteY71" fmla="*/ 6735035 h 6857998"/>
              <a:gd name="connsiteX72" fmla="*/ 8874467 w 12192000"/>
              <a:gd name="connsiteY72" fmla="*/ 6736540 h 6857998"/>
              <a:gd name="connsiteX73" fmla="*/ 8856851 w 12192000"/>
              <a:gd name="connsiteY73" fmla="*/ 6740647 h 6857998"/>
              <a:gd name="connsiteX74" fmla="*/ 8852637 w 12192000"/>
              <a:gd name="connsiteY74" fmla="*/ 6738430 h 6857998"/>
              <a:gd name="connsiteX75" fmla="*/ 8840437 w 12192000"/>
              <a:gd name="connsiteY75" fmla="*/ 6740273 h 6857998"/>
              <a:gd name="connsiteX76" fmla="*/ 8816105 w 12192000"/>
              <a:gd name="connsiteY76" fmla="*/ 6741268 h 6857998"/>
              <a:gd name="connsiteX77" fmla="*/ 8811839 w 12192000"/>
              <a:gd name="connsiteY77" fmla="*/ 6743923 h 6857998"/>
              <a:gd name="connsiteX78" fmla="*/ 8775578 w 12192000"/>
              <a:gd name="connsiteY78" fmla="*/ 6749267 h 6857998"/>
              <a:gd name="connsiteX79" fmla="*/ 8775212 w 12192000"/>
              <a:gd name="connsiteY79" fmla="*/ 6750513 h 6857998"/>
              <a:gd name="connsiteX80" fmla="*/ 8765572 w 12192000"/>
              <a:gd name="connsiteY80" fmla="*/ 6757140 h 6857998"/>
              <a:gd name="connsiteX81" fmla="*/ 8746845 w 12192000"/>
              <a:gd name="connsiteY81" fmla="*/ 6767128 h 6857998"/>
              <a:gd name="connsiteX82" fmla="*/ 8746241 w 12192000"/>
              <a:gd name="connsiteY82" fmla="*/ 6779800 h 6857998"/>
              <a:gd name="connsiteX83" fmla="*/ 8732829 w 12192000"/>
              <a:gd name="connsiteY83" fmla="*/ 6773888 h 6857998"/>
              <a:gd name="connsiteX84" fmla="*/ 8664798 w 12192000"/>
              <a:gd name="connsiteY84" fmla="*/ 6785930 h 6857998"/>
              <a:gd name="connsiteX85" fmla="*/ 8516274 w 12192000"/>
              <a:gd name="connsiteY85" fmla="*/ 6807548 h 6857998"/>
              <a:gd name="connsiteX86" fmla="*/ 8507648 w 12192000"/>
              <a:gd name="connsiteY86" fmla="*/ 6801103 h 6857998"/>
              <a:gd name="connsiteX87" fmla="*/ 8502093 w 12192000"/>
              <a:gd name="connsiteY87" fmla="*/ 6802826 h 6857998"/>
              <a:gd name="connsiteX88" fmla="*/ 8481485 w 12192000"/>
              <a:gd name="connsiteY88" fmla="*/ 6817270 h 6857998"/>
              <a:gd name="connsiteX89" fmla="*/ 8420432 w 12192000"/>
              <a:gd name="connsiteY89" fmla="*/ 6833167 h 6857998"/>
              <a:gd name="connsiteX90" fmla="*/ 8370734 w 12192000"/>
              <a:gd name="connsiteY90" fmla="*/ 6848480 h 6857998"/>
              <a:gd name="connsiteX91" fmla="*/ 8354242 w 12192000"/>
              <a:gd name="connsiteY91" fmla="*/ 6857998 h 6857998"/>
              <a:gd name="connsiteX92" fmla="*/ 2 w 12192000"/>
              <a:gd name="connsiteY92" fmla="*/ 6857998 h 6857998"/>
              <a:gd name="connsiteX93" fmla="*/ 2 w 12192000"/>
              <a:gd name="connsiteY93" fmla="*/ 4114025 h 6857998"/>
              <a:gd name="connsiteX94" fmla="*/ 0 w 12192000"/>
              <a:gd name="connsiteY94" fmla="*/ 4114018 h 6857998"/>
              <a:gd name="connsiteX95" fmla="*/ 0 w 12192000"/>
              <a:gd name="connsiteY95" fmla="*/ 3857623 h 6857998"/>
              <a:gd name="connsiteX96" fmla="*/ 3 w 12192000"/>
              <a:gd name="connsiteY96" fmla="*/ 3857623 h 6857998"/>
              <a:gd name="connsiteX97" fmla="*/ 2 w 12192000"/>
              <a:gd name="connsiteY97" fmla="*/ 3836507 h 6857998"/>
              <a:gd name="connsiteX98" fmla="*/ 37209 w 12192000"/>
              <a:gd name="connsiteY98" fmla="*/ 3824490 h 6857998"/>
              <a:gd name="connsiteX99" fmla="*/ 90922 w 12192000"/>
              <a:gd name="connsiteY99" fmla="*/ 3789811 h 6857998"/>
              <a:gd name="connsiteX100" fmla="*/ 140935 w 12192000"/>
              <a:gd name="connsiteY100" fmla="*/ 3738162 h 6857998"/>
              <a:gd name="connsiteX101" fmla="*/ 236691 w 12192000"/>
              <a:gd name="connsiteY101" fmla="*/ 3681094 h 6857998"/>
              <a:gd name="connsiteX102" fmla="*/ 333481 w 12192000"/>
              <a:gd name="connsiteY102" fmla="*/ 3627274 h 6857998"/>
              <a:gd name="connsiteX103" fmla="*/ 369486 w 12192000"/>
              <a:gd name="connsiteY103" fmla="*/ 3609090 h 6857998"/>
              <a:gd name="connsiteX104" fmla="*/ 429425 w 12192000"/>
              <a:gd name="connsiteY104" fmla="*/ 3570938 h 6857998"/>
              <a:gd name="connsiteX105" fmla="*/ 454248 w 12192000"/>
              <a:gd name="connsiteY105" fmla="*/ 3549909 h 6857998"/>
              <a:gd name="connsiteX106" fmla="*/ 466348 w 12192000"/>
              <a:gd name="connsiteY106" fmla="*/ 3547463 h 6857998"/>
              <a:gd name="connsiteX107" fmla="*/ 494260 w 12192000"/>
              <a:gd name="connsiteY107" fmla="*/ 3529879 h 6857998"/>
              <a:gd name="connsiteX108" fmla="*/ 565980 w 12192000"/>
              <a:gd name="connsiteY108" fmla="*/ 3488111 h 6857998"/>
              <a:gd name="connsiteX109" fmla="*/ 639694 w 12192000"/>
              <a:gd name="connsiteY109" fmla="*/ 3362690 h 6857998"/>
              <a:gd name="connsiteX110" fmla="*/ 678543 w 12192000"/>
              <a:gd name="connsiteY110" fmla="*/ 3342082 h 6857998"/>
              <a:gd name="connsiteX111" fmla="*/ 743182 w 12192000"/>
              <a:gd name="connsiteY111" fmla="*/ 3307275 h 6857998"/>
              <a:gd name="connsiteX112" fmla="*/ 758655 w 12192000"/>
              <a:gd name="connsiteY112" fmla="*/ 3308451 h 6857998"/>
              <a:gd name="connsiteX113" fmla="*/ 764353 w 12192000"/>
              <a:gd name="connsiteY113" fmla="*/ 3305292 h 6857998"/>
              <a:gd name="connsiteX114" fmla="*/ 765077 w 12192000"/>
              <a:gd name="connsiteY114" fmla="*/ 3305448 h 6857998"/>
              <a:gd name="connsiteX115" fmla="*/ 766146 w 12192000"/>
              <a:gd name="connsiteY115" fmla="*/ 3304300 h 6857998"/>
              <a:gd name="connsiteX116" fmla="*/ 778774 w 12192000"/>
              <a:gd name="connsiteY116" fmla="*/ 3297300 h 6857998"/>
              <a:gd name="connsiteX117" fmla="*/ 809359 w 12192000"/>
              <a:gd name="connsiteY117" fmla="*/ 3292345 h 6857998"/>
              <a:gd name="connsiteX118" fmla="*/ 826954 w 12192000"/>
              <a:gd name="connsiteY118" fmla="*/ 3286260 h 6857998"/>
              <a:gd name="connsiteX119" fmla="*/ 840123 w 12192000"/>
              <a:gd name="connsiteY119" fmla="*/ 3265662 h 6857998"/>
              <a:gd name="connsiteX120" fmla="*/ 851930 w 12192000"/>
              <a:gd name="connsiteY120" fmla="*/ 3260698 h 6857998"/>
              <a:gd name="connsiteX121" fmla="*/ 853779 w 12192000"/>
              <a:gd name="connsiteY121" fmla="*/ 3257853 h 6857998"/>
              <a:gd name="connsiteX122" fmla="*/ 859618 w 12192000"/>
              <a:gd name="connsiteY122" fmla="*/ 3251697 h 6857998"/>
              <a:gd name="connsiteX123" fmla="*/ 851365 w 12192000"/>
              <a:gd name="connsiteY123" fmla="*/ 3249581 h 6857998"/>
              <a:gd name="connsiteX124" fmla="*/ 929612 w 12192000"/>
              <a:gd name="connsiteY124" fmla="*/ 3210034 h 6857998"/>
              <a:gd name="connsiteX125" fmla="*/ 996054 w 12192000"/>
              <a:gd name="connsiteY125" fmla="*/ 3176392 h 6857998"/>
              <a:gd name="connsiteX126" fmla="*/ 1122809 w 12192000"/>
              <a:gd name="connsiteY126" fmla="*/ 3167511 h 6857998"/>
              <a:gd name="connsiteX127" fmla="*/ 1232266 w 12192000"/>
              <a:gd name="connsiteY127" fmla="*/ 3099691 h 6857998"/>
              <a:gd name="connsiteX128" fmla="*/ 1263878 w 12192000"/>
              <a:gd name="connsiteY128" fmla="*/ 3093647 h 6857998"/>
              <a:gd name="connsiteX129" fmla="*/ 1295245 w 12192000"/>
              <a:gd name="connsiteY129" fmla="*/ 3096492 h 6857998"/>
              <a:gd name="connsiteX130" fmla="*/ 1295527 w 12192000"/>
              <a:gd name="connsiteY130" fmla="*/ 3099531 h 6857998"/>
              <a:gd name="connsiteX131" fmla="*/ 1300505 w 12192000"/>
              <a:gd name="connsiteY131" fmla="*/ 3100019 h 6857998"/>
              <a:gd name="connsiteX132" fmla="*/ 1304463 w 12192000"/>
              <a:gd name="connsiteY132" fmla="*/ 3097328 h 6857998"/>
              <a:gd name="connsiteX133" fmla="*/ 1310404 w 12192000"/>
              <a:gd name="connsiteY133" fmla="*/ 3097867 h 6857998"/>
              <a:gd name="connsiteX134" fmla="*/ 1326517 w 12192000"/>
              <a:gd name="connsiteY134" fmla="*/ 3098534 h 6857998"/>
              <a:gd name="connsiteX135" fmla="*/ 1332705 w 12192000"/>
              <a:gd name="connsiteY135" fmla="*/ 3103680 h 6857998"/>
              <a:gd name="connsiteX136" fmla="*/ 1395617 w 12192000"/>
              <a:gd name="connsiteY136" fmla="*/ 3104790 h 6857998"/>
              <a:gd name="connsiteX137" fmla="*/ 1413440 w 12192000"/>
              <a:gd name="connsiteY137" fmla="*/ 3097201 h 6857998"/>
              <a:gd name="connsiteX138" fmla="*/ 1436706 w 12192000"/>
              <a:gd name="connsiteY138" fmla="*/ 3103137 h 6857998"/>
              <a:gd name="connsiteX139" fmla="*/ 1498948 w 12192000"/>
              <a:gd name="connsiteY139" fmla="*/ 3095197 h 6857998"/>
              <a:gd name="connsiteX140" fmla="*/ 1502084 w 12192000"/>
              <a:gd name="connsiteY140" fmla="*/ 3098358 h 6857998"/>
              <a:gd name="connsiteX141" fmla="*/ 4904632 w 12192000"/>
              <a:gd name="connsiteY141" fmla="*/ 1350816 h 6857998"/>
              <a:gd name="connsiteX142" fmla="*/ 4910015 w 12192000"/>
              <a:gd name="connsiteY142" fmla="*/ 1347429 h 6857998"/>
              <a:gd name="connsiteX143" fmla="*/ 4924578 w 12192000"/>
              <a:gd name="connsiteY143" fmla="*/ 1351882 h 6857998"/>
              <a:gd name="connsiteX144" fmla="*/ 4940190 w 12192000"/>
              <a:gd name="connsiteY144" fmla="*/ 1351723 h 6857998"/>
              <a:gd name="connsiteX145" fmla="*/ 4941861 w 12192000"/>
              <a:gd name="connsiteY145" fmla="*/ 1350152 h 6857998"/>
              <a:gd name="connsiteX146" fmla="*/ 4959302 w 12192000"/>
              <a:gd name="connsiteY146" fmla="*/ 1345354 h 6857998"/>
              <a:gd name="connsiteX147" fmla="*/ 4963601 w 12192000"/>
              <a:gd name="connsiteY147" fmla="*/ 1347405 h 6857998"/>
              <a:gd name="connsiteX148" fmla="*/ 4975716 w 12192000"/>
              <a:gd name="connsiteY148" fmla="*/ 1345086 h 6857998"/>
              <a:gd name="connsiteX149" fmla="*/ 4999992 w 12192000"/>
              <a:gd name="connsiteY149" fmla="*/ 1343137 h 6857998"/>
              <a:gd name="connsiteX150" fmla="*/ 5004149 w 12192000"/>
              <a:gd name="connsiteY150" fmla="*/ 1340316 h 6857998"/>
              <a:gd name="connsiteX151" fmla="*/ 5040167 w 12192000"/>
              <a:gd name="connsiteY151" fmla="*/ 1333551 h 6857998"/>
              <a:gd name="connsiteX152" fmla="*/ 5040484 w 12192000"/>
              <a:gd name="connsiteY152" fmla="*/ 1332296 h 6857998"/>
              <a:gd name="connsiteX153" fmla="*/ 5049852 w 12192000"/>
              <a:gd name="connsiteY153" fmla="*/ 1325295 h 6857998"/>
              <a:gd name="connsiteX154" fmla="*/ 5068166 w 12192000"/>
              <a:gd name="connsiteY154" fmla="*/ 1314578 h 6857998"/>
              <a:gd name="connsiteX155" fmla="*/ 5108166 w 12192000"/>
              <a:gd name="connsiteY155" fmla="*/ 1275440 h 6857998"/>
              <a:gd name="connsiteX156" fmla="*/ 5145697 w 12192000"/>
              <a:gd name="connsiteY156" fmla="*/ 1268259 h 6857998"/>
              <a:gd name="connsiteX157" fmla="*/ 5153166 w 12192000"/>
              <a:gd name="connsiteY157" fmla="*/ 1266175 h 6857998"/>
              <a:gd name="connsiteX158" fmla="*/ 5153284 w 12192000"/>
              <a:gd name="connsiteY158" fmla="*/ 1265869 h 6857998"/>
              <a:gd name="connsiteX159" fmla="*/ 5161099 w 12192000"/>
              <a:gd name="connsiteY159" fmla="*/ 1263146 h 6857998"/>
              <a:gd name="connsiteX160" fmla="*/ 5166793 w 12192000"/>
              <a:gd name="connsiteY160" fmla="*/ 1262374 h 6857998"/>
              <a:gd name="connsiteX161" fmla="*/ 5181289 w 12192000"/>
              <a:gd name="connsiteY161" fmla="*/ 1258329 h 6857998"/>
              <a:gd name="connsiteX162" fmla="*/ 5186058 w 12192000"/>
              <a:gd name="connsiteY162" fmla="*/ 1255182 h 6857998"/>
              <a:gd name="connsiteX163" fmla="*/ 5187632 w 12192000"/>
              <a:gd name="connsiteY163" fmla="*/ 1251407 h 6857998"/>
              <a:gd name="connsiteX164" fmla="*/ 5189000 w 12192000"/>
              <a:gd name="connsiteY164" fmla="*/ 1251393 h 6857998"/>
              <a:gd name="connsiteX165" fmla="*/ 5214962 w 12192000"/>
              <a:gd name="connsiteY165" fmla="*/ 1234908 h 6857998"/>
              <a:gd name="connsiteX166" fmla="*/ 5274568 w 12192000"/>
              <a:gd name="connsiteY166" fmla="*/ 1207960 h 6857998"/>
              <a:gd name="connsiteX167" fmla="*/ 5309219 w 12192000"/>
              <a:gd name="connsiteY167" fmla="*/ 1196594 h 6857998"/>
              <a:gd name="connsiteX168" fmla="*/ 5403574 w 12192000"/>
              <a:gd name="connsiteY168" fmla="*/ 1161011 h 6857998"/>
              <a:gd name="connsiteX169" fmla="*/ 5497849 w 12192000"/>
              <a:gd name="connsiteY169" fmla="*/ 1121917 h 6857998"/>
              <a:gd name="connsiteX170" fmla="*/ 5542534 w 12192000"/>
              <a:gd name="connsiteY170" fmla="*/ 1083440 h 6857998"/>
              <a:gd name="connsiteX171" fmla="*/ 5547924 w 12192000"/>
              <a:gd name="connsiteY171" fmla="*/ 1081157 h 6857998"/>
              <a:gd name="connsiteX172" fmla="*/ 5562241 w 12192000"/>
              <a:gd name="connsiteY172" fmla="*/ 1079975 h 6857998"/>
              <a:gd name="connsiteX173" fmla="*/ 5567560 w 12192000"/>
              <a:gd name="connsiteY173" fmla="*/ 1080364 h 6857998"/>
              <a:gd name="connsiteX174" fmla="*/ 5575484 w 12192000"/>
              <a:gd name="connsiteY174" fmla="*/ 1079157 h 6857998"/>
              <a:gd name="connsiteX175" fmla="*/ 5575699 w 12192000"/>
              <a:gd name="connsiteY175" fmla="*/ 1078865 h 6857998"/>
              <a:gd name="connsiteX176" fmla="*/ 5583082 w 12192000"/>
              <a:gd name="connsiteY176" fmla="*/ 1078254 h 6857998"/>
              <a:gd name="connsiteX177" fmla="*/ 5618923 w 12192000"/>
              <a:gd name="connsiteY177" fmla="*/ 1078630 h 6857998"/>
              <a:gd name="connsiteX178" fmla="*/ 5668893 w 12192000"/>
              <a:gd name="connsiteY178" fmla="*/ 1046184 h 6857998"/>
              <a:gd name="connsiteX179" fmla="*/ 5689079 w 12192000"/>
              <a:gd name="connsiteY179" fmla="*/ 1038843 h 6857998"/>
              <a:gd name="connsiteX180" fmla="*/ 5699970 w 12192000"/>
              <a:gd name="connsiteY180" fmla="*/ 1033503 h 6857998"/>
              <a:gd name="connsiteX181" fmla="*/ 5700719 w 12192000"/>
              <a:gd name="connsiteY181" fmla="*/ 1032256 h 6857998"/>
              <a:gd name="connsiteX182" fmla="*/ 5735071 w 12192000"/>
              <a:gd name="connsiteY182" fmla="*/ 1032749 h 6857998"/>
              <a:gd name="connsiteX183" fmla="*/ 5739802 w 12192000"/>
              <a:gd name="connsiteY183" fmla="*/ 1030680 h 6857998"/>
              <a:gd name="connsiteX184" fmla="*/ 5761973 w 12192000"/>
              <a:gd name="connsiteY184" fmla="*/ 1033733 h 6857998"/>
              <a:gd name="connsiteX185" fmla="*/ 5773543 w 12192000"/>
              <a:gd name="connsiteY185" fmla="*/ 1033854 h 6857998"/>
              <a:gd name="connsiteX186" fmla="*/ 5776572 w 12192000"/>
              <a:gd name="connsiteY186" fmla="*/ 1036893 h 6857998"/>
              <a:gd name="connsiteX187" fmla="*/ 5793775 w 12192000"/>
              <a:gd name="connsiteY187" fmla="*/ 1035544 h 6857998"/>
              <a:gd name="connsiteX188" fmla="*/ 5795840 w 12192000"/>
              <a:gd name="connsiteY188" fmla="*/ 1034256 h 6857998"/>
              <a:gd name="connsiteX189" fmla="*/ 5809692 w 12192000"/>
              <a:gd name="connsiteY189" fmla="*/ 1037361 h 6857998"/>
              <a:gd name="connsiteX190" fmla="*/ 5820894 w 12192000"/>
              <a:gd name="connsiteY190" fmla="*/ 1045061 h 6857998"/>
              <a:gd name="connsiteX191" fmla="*/ 5968438 w 12192000"/>
              <a:gd name="connsiteY191" fmla="*/ 1017635 h 6857998"/>
              <a:gd name="connsiteX192" fmla="*/ 6092270 w 12192000"/>
              <a:gd name="connsiteY192" fmla="*/ 1038290 h 6857998"/>
              <a:gd name="connsiteX193" fmla="*/ 6172442 w 12192000"/>
              <a:gd name="connsiteY193" fmla="*/ 1022265 h 6857998"/>
              <a:gd name="connsiteX194" fmla="*/ 6200889 w 12192000"/>
              <a:gd name="connsiteY194" fmla="*/ 995015 h 6857998"/>
              <a:gd name="connsiteX195" fmla="*/ 6398311 w 12192000"/>
              <a:gd name="connsiteY195" fmla="*/ 977193 h 6857998"/>
              <a:gd name="connsiteX196" fmla="*/ 6424143 w 12192000"/>
              <a:gd name="connsiteY196" fmla="*/ 961259 h 6857998"/>
              <a:gd name="connsiteX197" fmla="*/ 6425489 w 12192000"/>
              <a:gd name="connsiteY197" fmla="*/ 961824 h 6857998"/>
              <a:gd name="connsiteX198" fmla="*/ 6429859 w 12192000"/>
              <a:gd name="connsiteY198" fmla="*/ 953204 h 6857998"/>
              <a:gd name="connsiteX199" fmla="*/ 6443129 w 12192000"/>
              <a:gd name="connsiteY199" fmla="*/ 931222 h 6857998"/>
              <a:gd name="connsiteX200" fmla="*/ 6465105 w 12192000"/>
              <a:gd name="connsiteY200" fmla="*/ 902840 h 6857998"/>
              <a:gd name="connsiteX201" fmla="*/ 6499924 w 12192000"/>
              <a:gd name="connsiteY201" fmla="*/ 850082 h 6857998"/>
              <a:gd name="connsiteX202" fmla="*/ 6523537 w 12192000"/>
              <a:gd name="connsiteY202" fmla="*/ 826800 h 6857998"/>
              <a:gd name="connsiteX203" fmla="*/ 6533186 w 12192000"/>
              <a:gd name="connsiteY203" fmla="*/ 810329 h 6857998"/>
              <a:gd name="connsiteX204" fmla="*/ 6539302 w 12192000"/>
              <a:gd name="connsiteY204" fmla="*/ 805697 h 6857998"/>
              <a:gd name="connsiteX205" fmla="*/ 6557248 w 12192000"/>
              <a:gd name="connsiteY205" fmla="*/ 787961 h 6857998"/>
              <a:gd name="connsiteX206" fmla="*/ 6568037 w 12192000"/>
              <a:gd name="connsiteY206" fmla="*/ 778357 h 6857998"/>
              <a:gd name="connsiteX207" fmla="*/ 6572517 w 12192000"/>
              <a:gd name="connsiteY207" fmla="*/ 774738 h 6857998"/>
              <a:gd name="connsiteX208" fmla="*/ 6586062 w 12192000"/>
              <a:gd name="connsiteY208" fmla="*/ 770790 h 6857998"/>
              <a:gd name="connsiteX209" fmla="*/ 6596837 w 12192000"/>
              <a:gd name="connsiteY209" fmla="*/ 757982 h 6857998"/>
              <a:gd name="connsiteX210" fmla="*/ 6614547 w 12192000"/>
              <a:gd name="connsiteY210" fmla="*/ 750304 h 6857998"/>
              <a:gd name="connsiteX211" fmla="*/ 6614606 w 12192000"/>
              <a:gd name="connsiteY211" fmla="*/ 743759 h 6857998"/>
              <a:gd name="connsiteX212" fmla="*/ 6622435 w 12192000"/>
              <a:gd name="connsiteY212" fmla="*/ 730191 h 6857998"/>
              <a:gd name="connsiteX213" fmla="*/ 6635867 w 12192000"/>
              <a:gd name="connsiteY213" fmla="*/ 726009 h 6857998"/>
              <a:gd name="connsiteX214" fmla="*/ 6658282 w 12192000"/>
              <a:gd name="connsiteY214" fmla="*/ 710918 h 6857998"/>
              <a:gd name="connsiteX215" fmla="*/ 6663188 w 12192000"/>
              <a:gd name="connsiteY215" fmla="*/ 705379 h 6857998"/>
              <a:gd name="connsiteX216" fmla="*/ 6687504 w 12192000"/>
              <a:gd name="connsiteY216" fmla="*/ 693967 h 6857998"/>
              <a:gd name="connsiteX217" fmla="*/ 6722325 w 12192000"/>
              <a:gd name="connsiteY217" fmla="*/ 671648 h 6857998"/>
              <a:gd name="connsiteX218" fmla="*/ 6759292 w 12192000"/>
              <a:gd name="connsiteY218" fmla="*/ 642942 h 6857998"/>
              <a:gd name="connsiteX219" fmla="*/ 6773172 w 12192000"/>
              <a:gd name="connsiteY219" fmla="*/ 638584 h 6857998"/>
              <a:gd name="connsiteX220" fmla="*/ 6847083 w 12192000"/>
              <a:gd name="connsiteY220" fmla="*/ 592421 h 6857998"/>
              <a:gd name="connsiteX221" fmla="*/ 6867979 w 12192000"/>
              <a:gd name="connsiteY221" fmla="*/ 579586 h 6857998"/>
              <a:gd name="connsiteX222" fmla="*/ 6882254 w 12192000"/>
              <a:gd name="connsiteY222" fmla="*/ 564198 h 6857998"/>
              <a:gd name="connsiteX223" fmla="*/ 6882347 w 12192000"/>
              <a:gd name="connsiteY223" fmla="*/ 556832 h 6857998"/>
              <a:gd name="connsiteX224" fmla="*/ 6893249 w 12192000"/>
              <a:gd name="connsiteY224" fmla="*/ 549075 h 6857998"/>
              <a:gd name="connsiteX225" fmla="*/ 6895378 w 12192000"/>
              <a:gd name="connsiteY225" fmla="*/ 546099 h 6857998"/>
              <a:gd name="connsiteX226" fmla="*/ 6908357 w 12192000"/>
              <a:gd name="connsiteY226" fmla="*/ 529958 h 6857998"/>
              <a:gd name="connsiteX227" fmla="*/ 6955206 w 12192000"/>
              <a:gd name="connsiteY227" fmla="*/ 518104 h 6857998"/>
              <a:gd name="connsiteX228" fmla="*/ 6997105 w 12192000"/>
              <a:gd name="connsiteY228" fmla="*/ 484924 h 6857998"/>
              <a:gd name="connsiteX229" fmla="*/ 7180243 w 12192000"/>
              <a:gd name="connsiteY229" fmla="*/ 388289 h 6857998"/>
              <a:gd name="connsiteX230" fmla="*/ 7193069 w 12192000"/>
              <a:gd name="connsiteY230" fmla="*/ 354915 h 6857998"/>
              <a:gd name="connsiteX231" fmla="*/ 7262610 w 12192000"/>
              <a:gd name="connsiteY231" fmla="*/ 308747 h 6857998"/>
              <a:gd name="connsiteX232" fmla="*/ 7394977 w 12192000"/>
              <a:gd name="connsiteY232" fmla="*/ 273219 h 6857998"/>
              <a:gd name="connsiteX233" fmla="*/ 7524094 w 12192000"/>
              <a:gd name="connsiteY233" fmla="*/ 189882 h 6857998"/>
              <a:gd name="connsiteX234" fmla="*/ 7539275 w 12192000"/>
              <a:gd name="connsiteY234" fmla="*/ 191262 h 6857998"/>
              <a:gd name="connsiteX235" fmla="*/ 7554516 w 12192000"/>
              <a:gd name="connsiteY235" fmla="*/ 187915 h 6857998"/>
              <a:gd name="connsiteX236" fmla="*/ 7555827 w 12192000"/>
              <a:gd name="connsiteY236" fmla="*/ 186034 h 6857998"/>
              <a:gd name="connsiteX237" fmla="*/ 7571895 w 12192000"/>
              <a:gd name="connsiteY237" fmla="*/ 177776 h 6857998"/>
              <a:gd name="connsiteX238" fmla="*/ 7576528 w 12192000"/>
              <a:gd name="connsiteY238" fmla="*/ 178904 h 6857998"/>
              <a:gd name="connsiteX239" fmla="*/ 7587899 w 12192000"/>
              <a:gd name="connsiteY239" fmla="*/ 174159 h 6857998"/>
              <a:gd name="connsiteX240" fmla="*/ 7611245 w 12192000"/>
              <a:gd name="connsiteY240" fmla="*/ 167288 h 6857998"/>
              <a:gd name="connsiteX241" fmla="*/ 7614730 w 12192000"/>
              <a:gd name="connsiteY241" fmla="*/ 163679 h 6857998"/>
              <a:gd name="connsiteX242" fmla="*/ 7648569 w 12192000"/>
              <a:gd name="connsiteY242" fmla="*/ 149699 h 6857998"/>
              <a:gd name="connsiteX243" fmla="*/ 7648616 w 12192000"/>
              <a:gd name="connsiteY243" fmla="*/ 148401 h 6857998"/>
              <a:gd name="connsiteX244" fmla="*/ 7656330 w 12192000"/>
              <a:gd name="connsiteY244" fmla="*/ 139638 h 6857998"/>
              <a:gd name="connsiteX245" fmla="*/ 7672021 w 12192000"/>
              <a:gd name="connsiteY245" fmla="*/ 125407 h 6857998"/>
              <a:gd name="connsiteX246" fmla="*/ 7703022 w 12192000"/>
              <a:gd name="connsiteY246" fmla="*/ 78934 h 6857998"/>
              <a:gd name="connsiteX247" fmla="*/ 7738257 w 12192000"/>
              <a:gd name="connsiteY247" fmla="*/ 64236 h 6857998"/>
              <a:gd name="connsiteX248" fmla="*/ 7745135 w 12192000"/>
              <a:gd name="connsiteY248" fmla="*/ 60669 h 6857998"/>
              <a:gd name="connsiteX249" fmla="*/ 7745183 w 12192000"/>
              <a:gd name="connsiteY249" fmla="*/ 60345 h 6857998"/>
              <a:gd name="connsiteX250" fmla="*/ 7752265 w 12192000"/>
              <a:gd name="connsiteY250" fmla="*/ 56082 h 6857998"/>
              <a:gd name="connsiteX251" fmla="*/ 7757675 w 12192000"/>
              <a:gd name="connsiteY251" fmla="*/ 54164 h 6857998"/>
              <a:gd name="connsiteX252" fmla="*/ 7771019 w 12192000"/>
              <a:gd name="connsiteY252" fmla="*/ 47242 h 6857998"/>
              <a:gd name="connsiteX253" fmla="*/ 7775032 w 12192000"/>
              <a:gd name="connsiteY253" fmla="*/ 43187 h 6857998"/>
              <a:gd name="connsiteX254" fmla="*/ 7775786 w 12192000"/>
              <a:gd name="connsiteY254" fmla="*/ 39168 h 6857998"/>
              <a:gd name="connsiteX255" fmla="*/ 7777123 w 12192000"/>
              <a:gd name="connsiteY255" fmla="*/ 38877 h 6857998"/>
              <a:gd name="connsiteX256" fmla="*/ 7799099 w 12192000"/>
              <a:gd name="connsiteY256" fmla="*/ 17438 h 6857998"/>
              <a:gd name="connsiteX257" fmla="*/ 7823890 w 12192000"/>
              <a:gd name="connsiteY257" fmla="*/ 497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192000" h="6857998">
                <a:moveTo>
                  <a:pt x="7829212" y="0"/>
                </a:moveTo>
                <a:lnTo>
                  <a:pt x="12192000" y="0"/>
                </a:lnTo>
                <a:lnTo>
                  <a:pt x="12192000" y="5977306"/>
                </a:lnTo>
                <a:lnTo>
                  <a:pt x="12103812" y="5978819"/>
                </a:lnTo>
                <a:cubicBezTo>
                  <a:pt x="11976297" y="5994823"/>
                  <a:pt x="12000688" y="6001431"/>
                  <a:pt x="11908306" y="5980777"/>
                </a:cubicBezTo>
                <a:lnTo>
                  <a:pt x="11866989" y="5979729"/>
                </a:lnTo>
                <a:lnTo>
                  <a:pt x="11862994" y="5981638"/>
                </a:lnTo>
                <a:lnTo>
                  <a:pt x="11852084" y="5979351"/>
                </a:lnTo>
                <a:lnTo>
                  <a:pt x="11847976" y="5979247"/>
                </a:lnTo>
                <a:lnTo>
                  <a:pt x="11802762" y="5977349"/>
                </a:lnTo>
                <a:lnTo>
                  <a:pt x="11777652" y="5987333"/>
                </a:lnTo>
                <a:cubicBezTo>
                  <a:pt x="11779976" y="5964968"/>
                  <a:pt x="11726358" y="6005747"/>
                  <a:pt x="11707223" y="5991591"/>
                </a:cubicBezTo>
                <a:lnTo>
                  <a:pt x="11705372" y="5990608"/>
                </a:lnTo>
                <a:lnTo>
                  <a:pt x="11688766" y="5994695"/>
                </a:lnTo>
                <a:cubicBezTo>
                  <a:pt x="11550313" y="6020848"/>
                  <a:pt x="11636931" y="6028489"/>
                  <a:pt x="11546697" y="6022078"/>
                </a:cubicBezTo>
                <a:lnTo>
                  <a:pt x="11505739" y="6019172"/>
                </a:lnTo>
                <a:lnTo>
                  <a:pt x="11470244" y="6033203"/>
                </a:lnTo>
                <a:cubicBezTo>
                  <a:pt x="11411945" y="6044774"/>
                  <a:pt x="11346022" y="6033155"/>
                  <a:pt x="11305687" y="6059062"/>
                </a:cubicBezTo>
                <a:cubicBezTo>
                  <a:pt x="11288965" y="6064201"/>
                  <a:pt x="11273687" y="6066360"/>
                  <a:pt x="11259388" y="6066653"/>
                </a:cubicBezTo>
                <a:lnTo>
                  <a:pt x="11220949" y="6063233"/>
                </a:lnTo>
                <a:lnTo>
                  <a:pt x="11213221" y="6053771"/>
                </a:lnTo>
                <a:lnTo>
                  <a:pt x="11187973" y="6056353"/>
                </a:lnTo>
                <a:lnTo>
                  <a:pt x="11181545" y="6054957"/>
                </a:lnTo>
                <a:cubicBezTo>
                  <a:pt x="11169273" y="6052253"/>
                  <a:pt x="11157045" y="6049912"/>
                  <a:pt x="11144384" y="6049056"/>
                </a:cubicBezTo>
                <a:cubicBezTo>
                  <a:pt x="11143420" y="6096831"/>
                  <a:pt x="11036544" y="6049631"/>
                  <a:pt x="11057979" y="6088077"/>
                </a:cubicBezTo>
                <a:cubicBezTo>
                  <a:pt x="11005684" y="6090771"/>
                  <a:pt x="11014378" y="6111499"/>
                  <a:pt x="10992690" y="6107474"/>
                </a:cubicBezTo>
                <a:lnTo>
                  <a:pt x="10987202" y="6105774"/>
                </a:lnTo>
                <a:lnTo>
                  <a:pt x="10982243" y="6099351"/>
                </a:lnTo>
                <a:lnTo>
                  <a:pt x="10970042" y="6099238"/>
                </a:lnTo>
                <a:lnTo>
                  <a:pt x="10957490" y="6093615"/>
                </a:lnTo>
                <a:cubicBezTo>
                  <a:pt x="10836206" y="6133725"/>
                  <a:pt x="10650850" y="6094622"/>
                  <a:pt x="10545000" y="6154800"/>
                </a:cubicBezTo>
                <a:lnTo>
                  <a:pt x="10369195" y="6239684"/>
                </a:lnTo>
                <a:cubicBezTo>
                  <a:pt x="10353679" y="6258667"/>
                  <a:pt x="10321109" y="6268801"/>
                  <a:pt x="10296448" y="6262315"/>
                </a:cubicBezTo>
                <a:cubicBezTo>
                  <a:pt x="10292206" y="6261201"/>
                  <a:pt x="10288363" y="6259624"/>
                  <a:pt x="10285037" y="6257635"/>
                </a:cubicBezTo>
                <a:cubicBezTo>
                  <a:pt x="10236792" y="6306066"/>
                  <a:pt x="10210871" y="6288282"/>
                  <a:pt x="10187848" y="6319984"/>
                </a:cubicBezTo>
                <a:cubicBezTo>
                  <a:pt x="10151606" y="6330519"/>
                  <a:pt x="10119605" y="6330577"/>
                  <a:pt x="10093990" y="6331495"/>
                </a:cubicBezTo>
                <a:lnTo>
                  <a:pt x="10073172" y="6333640"/>
                </a:lnTo>
                <a:lnTo>
                  <a:pt x="10062136" y="6348883"/>
                </a:lnTo>
                <a:cubicBezTo>
                  <a:pt x="10051026" y="6348313"/>
                  <a:pt x="10043184" y="6355559"/>
                  <a:pt x="10033496" y="6365723"/>
                </a:cubicBezTo>
                <a:lnTo>
                  <a:pt x="10020074" y="6379354"/>
                </a:lnTo>
                <a:lnTo>
                  <a:pt x="10013003" y="6382362"/>
                </a:lnTo>
                <a:cubicBezTo>
                  <a:pt x="10004833" y="6386738"/>
                  <a:pt x="9997667" y="6391284"/>
                  <a:pt x="9991227" y="6395204"/>
                </a:cubicBezTo>
                <a:lnTo>
                  <a:pt x="9978394" y="6401898"/>
                </a:lnTo>
                <a:lnTo>
                  <a:pt x="9973155" y="6404321"/>
                </a:lnTo>
                <a:lnTo>
                  <a:pt x="9959051" y="6404861"/>
                </a:lnTo>
                <a:lnTo>
                  <a:pt x="9945441" y="6414668"/>
                </a:lnTo>
                <a:lnTo>
                  <a:pt x="9926376" y="6417813"/>
                </a:lnTo>
                <a:cubicBezTo>
                  <a:pt x="9926213" y="6419877"/>
                  <a:pt x="9925649" y="6422012"/>
                  <a:pt x="9924702" y="6424145"/>
                </a:cubicBezTo>
                <a:lnTo>
                  <a:pt x="9913762" y="6435403"/>
                </a:lnTo>
                <a:lnTo>
                  <a:pt x="9899707" y="6436197"/>
                </a:lnTo>
                <a:cubicBezTo>
                  <a:pt x="9903664" y="6444966"/>
                  <a:pt x="9886038" y="6442086"/>
                  <a:pt x="9874251" y="6445392"/>
                </a:cubicBezTo>
                <a:lnTo>
                  <a:pt x="9868126" y="6449570"/>
                </a:lnTo>
                <a:lnTo>
                  <a:pt x="9841734" y="6454735"/>
                </a:lnTo>
                <a:cubicBezTo>
                  <a:pt x="9827800" y="6458528"/>
                  <a:pt x="9814822" y="6463049"/>
                  <a:pt x="9802464" y="6467929"/>
                </a:cubicBezTo>
                <a:lnTo>
                  <a:pt x="9759538" y="6486793"/>
                </a:lnTo>
                <a:lnTo>
                  <a:pt x="9745004" y="6487648"/>
                </a:lnTo>
                <a:cubicBezTo>
                  <a:pt x="9715132" y="6495829"/>
                  <a:pt x="9685955" y="6518637"/>
                  <a:pt x="9661947" y="6514475"/>
                </a:cubicBezTo>
                <a:cubicBezTo>
                  <a:pt x="9653041" y="6515823"/>
                  <a:pt x="9645376" y="6518448"/>
                  <a:pt x="9638520" y="6521850"/>
                </a:cubicBezTo>
                <a:lnTo>
                  <a:pt x="9620884" y="6533307"/>
                </a:lnTo>
                <a:lnTo>
                  <a:pt x="9618974" y="6540428"/>
                </a:lnTo>
                <a:lnTo>
                  <a:pt x="9606488" y="6545303"/>
                </a:lnTo>
                <a:lnTo>
                  <a:pt x="9603690" y="6547670"/>
                </a:lnTo>
                <a:cubicBezTo>
                  <a:pt x="9598359" y="6552213"/>
                  <a:pt x="9592981" y="6556545"/>
                  <a:pt x="9587120" y="6560171"/>
                </a:cubicBezTo>
                <a:cubicBezTo>
                  <a:pt x="9577761" y="6534197"/>
                  <a:pt x="9535747" y="6586735"/>
                  <a:pt x="9538773" y="6560297"/>
                </a:cubicBezTo>
                <a:cubicBezTo>
                  <a:pt x="9504950" y="6575703"/>
                  <a:pt x="9516705" y="6546498"/>
                  <a:pt x="9489963" y="6582304"/>
                </a:cubicBezTo>
                <a:cubicBezTo>
                  <a:pt x="9424822" y="6590529"/>
                  <a:pt x="9350084" y="6638202"/>
                  <a:pt x="9288544" y="6631564"/>
                </a:cubicBezTo>
                <a:cubicBezTo>
                  <a:pt x="9301788" y="6639351"/>
                  <a:pt x="9286823" y="6658334"/>
                  <a:pt x="9267872" y="6660811"/>
                </a:cubicBezTo>
                <a:cubicBezTo>
                  <a:pt x="9317797" y="6692420"/>
                  <a:pt x="9179868" y="6654377"/>
                  <a:pt x="9189054" y="6688703"/>
                </a:cubicBezTo>
                <a:cubicBezTo>
                  <a:pt x="9167765" y="6663383"/>
                  <a:pt x="9066286" y="6653950"/>
                  <a:pt x="9051941" y="6691034"/>
                </a:cubicBezTo>
                <a:cubicBezTo>
                  <a:pt x="9000146" y="6710324"/>
                  <a:pt x="8949332" y="6706421"/>
                  <a:pt x="8906183" y="6740511"/>
                </a:cubicBezTo>
                <a:cubicBezTo>
                  <a:pt x="8901871" y="6737874"/>
                  <a:pt x="8897019" y="6736300"/>
                  <a:pt x="8891806" y="6735488"/>
                </a:cubicBezTo>
                <a:lnTo>
                  <a:pt x="8876203" y="6735035"/>
                </a:lnTo>
                <a:lnTo>
                  <a:pt x="8874467" y="6736540"/>
                </a:lnTo>
                <a:cubicBezTo>
                  <a:pt x="8866337" y="6740815"/>
                  <a:pt x="8860974" y="6741519"/>
                  <a:pt x="8856851" y="6740647"/>
                </a:cubicBezTo>
                <a:lnTo>
                  <a:pt x="8852637" y="6738430"/>
                </a:lnTo>
                <a:lnTo>
                  <a:pt x="8840437" y="6740273"/>
                </a:lnTo>
                <a:lnTo>
                  <a:pt x="8816105" y="6741268"/>
                </a:lnTo>
                <a:lnTo>
                  <a:pt x="8811839" y="6743923"/>
                </a:lnTo>
                <a:lnTo>
                  <a:pt x="8775578" y="6749267"/>
                </a:lnTo>
                <a:lnTo>
                  <a:pt x="8775212" y="6750513"/>
                </a:lnTo>
                <a:cubicBezTo>
                  <a:pt x="8773560" y="6753428"/>
                  <a:pt x="8770784" y="6755808"/>
                  <a:pt x="8765572" y="6757140"/>
                </a:cubicBezTo>
                <a:cubicBezTo>
                  <a:pt x="8775523" y="6772265"/>
                  <a:pt x="8763096" y="6764543"/>
                  <a:pt x="8746845" y="6767128"/>
                </a:cubicBezTo>
                <a:cubicBezTo>
                  <a:pt x="8746645" y="6771353"/>
                  <a:pt x="8746442" y="6775577"/>
                  <a:pt x="8746241" y="6779800"/>
                </a:cubicBezTo>
                <a:lnTo>
                  <a:pt x="8732829" y="6773888"/>
                </a:lnTo>
                <a:cubicBezTo>
                  <a:pt x="8706624" y="6766896"/>
                  <a:pt x="8678227" y="6768166"/>
                  <a:pt x="8664798" y="6785930"/>
                </a:cubicBezTo>
                <a:cubicBezTo>
                  <a:pt x="8611369" y="6795385"/>
                  <a:pt x="8567629" y="6780992"/>
                  <a:pt x="8516274" y="6807548"/>
                </a:cubicBezTo>
                <a:lnTo>
                  <a:pt x="8507648" y="6801103"/>
                </a:lnTo>
                <a:lnTo>
                  <a:pt x="8502093" y="6802826"/>
                </a:lnTo>
                <a:lnTo>
                  <a:pt x="8481485" y="6817270"/>
                </a:lnTo>
                <a:cubicBezTo>
                  <a:pt x="8462402" y="6829579"/>
                  <a:pt x="8442474" y="6838428"/>
                  <a:pt x="8420432" y="6833167"/>
                </a:cubicBezTo>
                <a:cubicBezTo>
                  <a:pt x="8426920" y="6848164"/>
                  <a:pt x="8393626" y="6843017"/>
                  <a:pt x="8370734" y="6848480"/>
                </a:cubicBezTo>
                <a:lnTo>
                  <a:pt x="8354242" y="6857998"/>
                </a:lnTo>
                <a:lnTo>
                  <a:pt x="2" y="6857998"/>
                </a:lnTo>
                <a:lnTo>
                  <a:pt x="2" y="4114025"/>
                </a:lnTo>
                <a:lnTo>
                  <a:pt x="0" y="4114018"/>
                </a:lnTo>
                <a:lnTo>
                  <a:pt x="0" y="3857623"/>
                </a:lnTo>
                <a:lnTo>
                  <a:pt x="3" y="3857623"/>
                </a:lnTo>
                <a:lnTo>
                  <a:pt x="2" y="3836507"/>
                </a:lnTo>
                <a:lnTo>
                  <a:pt x="37209" y="3824490"/>
                </a:lnTo>
                <a:cubicBezTo>
                  <a:pt x="82933" y="3802535"/>
                  <a:pt x="37551" y="3794672"/>
                  <a:pt x="90922" y="3789811"/>
                </a:cubicBezTo>
                <a:cubicBezTo>
                  <a:pt x="124932" y="3776817"/>
                  <a:pt x="94484" y="3735454"/>
                  <a:pt x="140935" y="3738162"/>
                </a:cubicBezTo>
                <a:cubicBezTo>
                  <a:pt x="179469" y="3717536"/>
                  <a:pt x="193067" y="3689078"/>
                  <a:pt x="236691" y="3681094"/>
                </a:cubicBezTo>
                <a:cubicBezTo>
                  <a:pt x="272722" y="3661715"/>
                  <a:pt x="299360" y="3638770"/>
                  <a:pt x="333481" y="3627274"/>
                </a:cubicBezTo>
                <a:cubicBezTo>
                  <a:pt x="342229" y="3615691"/>
                  <a:pt x="352489" y="3607494"/>
                  <a:pt x="369486" y="3609090"/>
                </a:cubicBezTo>
                <a:cubicBezTo>
                  <a:pt x="401506" y="3588839"/>
                  <a:pt x="401724" y="3573744"/>
                  <a:pt x="429425" y="3570938"/>
                </a:cubicBezTo>
                <a:cubicBezTo>
                  <a:pt x="435546" y="3543506"/>
                  <a:pt x="441601" y="3549585"/>
                  <a:pt x="454248" y="3549909"/>
                </a:cubicBezTo>
                <a:lnTo>
                  <a:pt x="466348" y="3547463"/>
                </a:lnTo>
                <a:lnTo>
                  <a:pt x="494260" y="3529879"/>
                </a:lnTo>
                <a:cubicBezTo>
                  <a:pt x="518699" y="3518742"/>
                  <a:pt x="545767" y="3510592"/>
                  <a:pt x="565980" y="3488111"/>
                </a:cubicBezTo>
                <a:cubicBezTo>
                  <a:pt x="615801" y="3439673"/>
                  <a:pt x="606650" y="3440464"/>
                  <a:pt x="639694" y="3362690"/>
                </a:cubicBezTo>
                <a:cubicBezTo>
                  <a:pt x="661636" y="3365273"/>
                  <a:pt x="670971" y="3358453"/>
                  <a:pt x="678543" y="3342082"/>
                </a:cubicBezTo>
                <a:cubicBezTo>
                  <a:pt x="703844" y="3319199"/>
                  <a:pt x="738488" y="3342888"/>
                  <a:pt x="743182" y="3307275"/>
                </a:cubicBezTo>
                <a:cubicBezTo>
                  <a:pt x="746910" y="3311232"/>
                  <a:pt x="752395" y="3310868"/>
                  <a:pt x="758655" y="3308451"/>
                </a:cubicBezTo>
                <a:lnTo>
                  <a:pt x="764353" y="3305292"/>
                </a:lnTo>
                <a:lnTo>
                  <a:pt x="765077" y="3305448"/>
                </a:lnTo>
                <a:lnTo>
                  <a:pt x="766146" y="3304300"/>
                </a:lnTo>
                <a:lnTo>
                  <a:pt x="778774" y="3297300"/>
                </a:lnTo>
                <a:cubicBezTo>
                  <a:pt x="792425" y="3288773"/>
                  <a:pt x="805243" y="3281085"/>
                  <a:pt x="809359" y="3292345"/>
                </a:cubicBezTo>
                <a:cubicBezTo>
                  <a:pt x="818165" y="3291427"/>
                  <a:pt x="823459" y="3289186"/>
                  <a:pt x="826954" y="3286260"/>
                </a:cubicBezTo>
                <a:cubicBezTo>
                  <a:pt x="833944" y="3280413"/>
                  <a:pt x="833750" y="3271834"/>
                  <a:pt x="840123" y="3265662"/>
                </a:cubicBezTo>
                <a:lnTo>
                  <a:pt x="851930" y="3260698"/>
                </a:lnTo>
                <a:lnTo>
                  <a:pt x="853779" y="3257853"/>
                </a:lnTo>
                <a:lnTo>
                  <a:pt x="859618" y="3251697"/>
                </a:lnTo>
                <a:lnTo>
                  <a:pt x="851365" y="3249581"/>
                </a:lnTo>
                <a:cubicBezTo>
                  <a:pt x="842946" y="3248143"/>
                  <a:pt x="919625" y="3219415"/>
                  <a:pt x="929612" y="3210034"/>
                </a:cubicBezTo>
                <a:lnTo>
                  <a:pt x="996054" y="3176392"/>
                </a:lnTo>
                <a:lnTo>
                  <a:pt x="1122809" y="3167511"/>
                </a:lnTo>
                <a:cubicBezTo>
                  <a:pt x="1141420" y="3128445"/>
                  <a:pt x="1208661" y="3124570"/>
                  <a:pt x="1232266" y="3099691"/>
                </a:cubicBezTo>
                <a:lnTo>
                  <a:pt x="1263878" y="3093647"/>
                </a:lnTo>
                <a:lnTo>
                  <a:pt x="1295245" y="3096492"/>
                </a:lnTo>
                <a:lnTo>
                  <a:pt x="1295527" y="3099531"/>
                </a:lnTo>
                <a:cubicBezTo>
                  <a:pt x="1296538" y="3101374"/>
                  <a:pt x="1298190" y="3101245"/>
                  <a:pt x="1300505" y="3100019"/>
                </a:cubicBezTo>
                <a:lnTo>
                  <a:pt x="1304463" y="3097328"/>
                </a:lnTo>
                <a:lnTo>
                  <a:pt x="1310404" y="3097867"/>
                </a:lnTo>
                <a:lnTo>
                  <a:pt x="1326517" y="3098534"/>
                </a:lnTo>
                <a:lnTo>
                  <a:pt x="1332705" y="3103680"/>
                </a:lnTo>
                <a:cubicBezTo>
                  <a:pt x="1349423" y="3110428"/>
                  <a:pt x="1381993" y="3092144"/>
                  <a:pt x="1395617" y="3104790"/>
                </a:cubicBezTo>
                <a:lnTo>
                  <a:pt x="1413440" y="3097201"/>
                </a:lnTo>
                <a:lnTo>
                  <a:pt x="1436706" y="3103137"/>
                </a:lnTo>
                <a:cubicBezTo>
                  <a:pt x="1457987" y="3107621"/>
                  <a:pt x="1479212" y="3108504"/>
                  <a:pt x="1498948" y="3095197"/>
                </a:cubicBezTo>
                <a:lnTo>
                  <a:pt x="1502084" y="3098358"/>
                </a:lnTo>
                <a:lnTo>
                  <a:pt x="4904632" y="1350816"/>
                </a:lnTo>
                <a:lnTo>
                  <a:pt x="4910015" y="1347429"/>
                </a:lnTo>
                <a:cubicBezTo>
                  <a:pt x="4914425" y="1349893"/>
                  <a:pt x="4919339" y="1351272"/>
                  <a:pt x="4924578" y="1351882"/>
                </a:cubicBezTo>
                <a:lnTo>
                  <a:pt x="4940190" y="1351723"/>
                </a:lnTo>
                <a:lnTo>
                  <a:pt x="4941861" y="1350152"/>
                </a:lnTo>
                <a:cubicBezTo>
                  <a:pt x="4949817" y="1345559"/>
                  <a:pt x="4955148" y="1344643"/>
                  <a:pt x="4959302" y="1345354"/>
                </a:cubicBezTo>
                <a:lnTo>
                  <a:pt x="4963601" y="1347405"/>
                </a:lnTo>
                <a:lnTo>
                  <a:pt x="4975716" y="1345086"/>
                </a:lnTo>
                <a:lnTo>
                  <a:pt x="4999992" y="1343137"/>
                </a:lnTo>
                <a:lnTo>
                  <a:pt x="5004149" y="1340316"/>
                </a:lnTo>
                <a:lnTo>
                  <a:pt x="5040167" y="1333551"/>
                </a:lnTo>
                <a:cubicBezTo>
                  <a:pt x="5040273" y="1333133"/>
                  <a:pt x="5040378" y="1332714"/>
                  <a:pt x="5040484" y="1332296"/>
                </a:cubicBezTo>
                <a:cubicBezTo>
                  <a:pt x="5042018" y="1329318"/>
                  <a:pt x="5044695" y="1326829"/>
                  <a:pt x="5049852" y="1325295"/>
                </a:cubicBezTo>
                <a:cubicBezTo>
                  <a:pt x="5039308" y="1310572"/>
                  <a:pt x="5052032" y="1317803"/>
                  <a:pt x="5068166" y="1314578"/>
                </a:cubicBezTo>
                <a:cubicBezTo>
                  <a:pt x="5055387" y="1290989"/>
                  <a:pt x="5102808" y="1292150"/>
                  <a:pt x="5108166" y="1275440"/>
                </a:cubicBezTo>
                <a:cubicBezTo>
                  <a:pt x="5120305" y="1273604"/>
                  <a:pt x="5132912" y="1271231"/>
                  <a:pt x="5145697" y="1268259"/>
                </a:cubicBezTo>
                <a:lnTo>
                  <a:pt x="5153166" y="1266175"/>
                </a:lnTo>
                <a:cubicBezTo>
                  <a:pt x="5153208" y="1266073"/>
                  <a:pt x="5153245" y="1265972"/>
                  <a:pt x="5153284" y="1265869"/>
                </a:cubicBezTo>
                <a:cubicBezTo>
                  <a:pt x="5154838" y="1264853"/>
                  <a:pt x="5157267" y="1263956"/>
                  <a:pt x="5161099" y="1263146"/>
                </a:cubicBezTo>
                <a:lnTo>
                  <a:pt x="5166793" y="1262374"/>
                </a:lnTo>
                <a:lnTo>
                  <a:pt x="5181289" y="1258329"/>
                </a:lnTo>
                <a:lnTo>
                  <a:pt x="5186058" y="1255182"/>
                </a:lnTo>
                <a:lnTo>
                  <a:pt x="5187632" y="1251407"/>
                </a:lnTo>
                <a:lnTo>
                  <a:pt x="5189000" y="1251393"/>
                </a:lnTo>
                <a:cubicBezTo>
                  <a:pt x="5199540" y="1254234"/>
                  <a:pt x="5203139" y="1261629"/>
                  <a:pt x="5214962" y="1234908"/>
                </a:cubicBezTo>
                <a:cubicBezTo>
                  <a:pt x="5238896" y="1237549"/>
                  <a:pt x="5242756" y="1222225"/>
                  <a:pt x="5274568" y="1207960"/>
                </a:cubicBezTo>
                <a:cubicBezTo>
                  <a:pt x="5288446" y="1212962"/>
                  <a:pt x="5299055" y="1206652"/>
                  <a:pt x="5309219" y="1196594"/>
                </a:cubicBezTo>
                <a:cubicBezTo>
                  <a:pt x="5340658" y="1191662"/>
                  <a:pt x="5368608" y="1173588"/>
                  <a:pt x="5403574" y="1161011"/>
                </a:cubicBezTo>
                <a:cubicBezTo>
                  <a:pt x="5442134" y="1161544"/>
                  <a:pt x="5460480" y="1135266"/>
                  <a:pt x="5497849" y="1121917"/>
                </a:cubicBezTo>
                <a:cubicBezTo>
                  <a:pt x="5531388" y="1132397"/>
                  <a:pt x="5523729" y="1096832"/>
                  <a:pt x="5542534" y="1083440"/>
                </a:cubicBezTo>
                <a:lnTo>
                  <a:pt x="5547924" y="1081157"/>
                </a:lnTo>
                <a:lnTo>
                  <a:pt x="5562241" y="1079975"/>
                </a:lnTo>
                <a:lnTo>
                  <a:pt x="5567560" y="1080364"/>
                </a:lnTo>
                <a:cubicBezTo>
                  <a:pt x="5571248" y="1080321"/>
                  <a:pt x="5573730" y="1079894"/>
                  <a:pt x="5575484" y="1079157"/>
                </a:cubicBezTo>
                <a:lnTo>
                  <a:pt x="5575699" y="1078865"/>
                </a:lnTo>
                <a:lnTo>
                  <a:pt x="5583082" y="1078254"/>
                </a:lnTo>
                <a:cubicBezTo>
                  <a:pt x="5595486" y="1077836"/>
                  <a:pt x="5607510" y="1078003"/>
                  <a:pt x="5618923" y="1078630"/>
                </a:cubicBezTo>
                <a:cubicBezTo>
                  <a:pt x="5629900" y="1062324"/>
                  <a:pt x="5671366" y="1073471"/>
                  <a:pt x="5668893" y="1046184"/>
                </a:cubicBezTo>
                <a:cubicBezTo>
                  <a:pt x="5684352" y="1046203"/>
                  <a:pt x="5692889" y="1056413"/>
                  <a:pt x="5689079" y="1038843"/>
                </a:cubicBezTo>
                <a:cubicBezTo>
                  <a:pt x="5694207" y="1038319"/>
                  <a:pt x="5697505" y="1036288"/>
                  <a:pt x="5699970" y="1033503"/>
                </a:cubicBezTo>
                <a:lnTo>
                  <a:pt x="5700719" y="1032256"/>
                </a:lnTo>
                <a:lnTo>
                  <a:pt x="5735071" y="1032749"/>
                </a:lnTo>
                <a:lnTo>
                  <a:pt x="5739802" y="1030680"/>
                </a:lnTo>
                <a:lnTo>
                  <a:pt x="5761973" y="1033733"/>
                </a:lnTo>
                <a:lnTo>
                  <a:pt x="5773543" y="1033854"/>
                </a:lnTo>
                <a:lnTo>
                  <a:pt x="5776572" y="1036893"/>
                </a:lnTo>
                <a:cubicBezTo>
                  <a:pt x="5779979" y="1038504"/>
                  <a:pt x="5785032" y="1038666"/>
                  <a:pt x="5793775" y="1035544"/>
                </a:cubicBezTo>
                <a:lnTo>
                  <a:pt x="5795840" y="1034256"/>
                </a:lnTo>
                <a:lnTo>
                  <a:pt x="5809692" y="1037361"/>
                </a:lnTo>
                <a:cubicBezTo>
                  <a:pt x="5814091" y="1039096"/>
                  <a:pt x="5817917" y="1041562"/>
                  <a:pt x="5820894" y="1045061"/>
                </a:cubicBezTo>
                <a:cubicBezTo>
                  <a:pt x="5871152" y="1016511"/>
                  <a:pt x="5915429" y="1029179"/>
                  <a:pt x="5968438" y="1017635"/>
                </a:cubicBezTo>
                <a:cubicBezTo>
                  <a:pt x="5993860" y="1033090"/>
                  <a:pt x="6081736" y="1042765"/>
                  <a:pt x="6092270" y="1038290"/>
                </a:cubicBezTo>
                <a:cubicBezTo>
                  <a:pt x="6095643" y="1000675"/>
                  <a:pt x="6206546" y="1063891"/>
                  <a:pt x="6172442" y="1022265"/>
                </a:cubicBezTo>
                <a:cubicBezTo>
                  <a:pt x="6190287" y="1022854"/>
                  <a:pt x="6210141" y="1005432"/>
                  <a:pt x="6200889" y="995015"/>
                </a:cubicBezTo>
                <a:cubicBezTo>
                  <a:pt x="6253871" y="1012358"/>
                  <a:pt x="6337075" y="974859"/>
                  <a:pt x="6398311" y="977193"/>
                </a:cubicBezTo>
                <a:cubicBezTo>
                  <a:pt x="6416369" y="960636"/>
                  <a:pt x="6420292" y="959535"/>
                  <a:pt x="6424143" y="961259"/>
                </a:cubicBezTo>
                <a:lnTo>
                  <a:pt x="6425489" y="961824"/>
                </a:lnTo>
                <a:lnTo>
                  <a:pt x="6429859" y="953204"/>
                </a:lnTo>
                <a:cubicBezTo>
                  <a:pt x="6435719" y="945654"/>
                  <a:pt x="6446104" y="940417"/>
                  <a:pt x="6443129" y="931222"/>
                </a:cubicBezTo>
                <a:cubicBezTo>
                  <a:pt x="6441027" y="918855"/>
                  <a:pt x="6477548" y="908660"/>
                  <a:pt x="6465105" y="902840"/>
                </a:cubicBezTo>
                <a:cubicBezTo>
                  <a:pt x="6490746" y="895307"/>
                  <a:pt x="6488985" y="867076"/>
                  <a:pt x="6499924" y="850082"/>
                </a:cubicBezTo>
                <a:cubicBezTo>
                  <a:pt x="6510839" y="847938"/>
                  <a:pt x="6516651" y="839010"/>
                  <a:pt x="6523537" y="826800"/>
                </a:cubicBezTo>
                <a:lnTo>
                  <a:pt x="6533186" y="810329"/>
                </a:lnTo>
                <a:lnTo>
                  <a:pt x="6539302" y="805697"/>
                </a:lnTo>
                <a:cubicBezTo>
                  <a:pt x="6546142" y="799473"/>
                  <a:pt x="6551969" y="793325"/>
                  <a:pt x="6557248" y="787961"/>
                </a:cubicBezTo>
                <a:lnTo>
                  <a:pt x="6568037" y="778357"/>
                </a:lnTo>
                <a:lnTo>
                  <a:pt x="6572517" y="774738"/>
                </a:lnTo>
                <a:lnTo>
                  <a:pt x="6586062" y="770790"/>
                </a:lnTo>
                <a:lnTo>
                  <a:pt x="6596837" y="757982"/>
                </a:lnTo>
                <a:lnTo>
                  <a:pt x="6614547" y="750304"/>
                </a:lnTo>
                <a:cubicBezTo>
                  <a:pt x="6614196" y="748264"/>
                  <a:pt x="6614214" y="746058"/>
                  <a:pt x="6614606" y="743759"/>
                </a:cubicBezTo>
                <a:lnTo>
                  <a:pt x="6622435" y="730191"/>
                </a:lnTo>
                <a:lnTo>
                  <a:pt x="6635867" y="726009"/>
                </a:lnTo>
                <a:cubicBezTo>
                  <a:pt x="6629870" y="718467"/>
                  <a:pt x="6647670" y="716979"/>
                  <a:pt x="6658282" y="710918"/>
                </a:cubicBezTo>
                <a:lnTo>
                  <a:pt x="6663188" y="705379"/>
                </a:lnTo>
                <a:lnTo>
                  <a:pt x="6687504" y="693967"/>
                </a:lnTo>
                <a:cubicBezTo>
                  <a:pt x="6700079" y="686908"/>
                  <a:pt x="6711547" y="679375"/>
                  <a:pt x="6722325" y="671648"/>
                </a:cubicBezTo>
                <a:lnTo>
                  <a:pt x="6759292" y="642942"/>
                </a:lnTo>
                <a:lnTo>
                  <a:pt x="6773172" y="638584"/>
                </a:lnTo>
                <a:cubicBezTo>
                  <a:pt x="6800117" y="623402"/>
                  <a:pt x="6822781" y="594211"/>
                  <a:pt x="6847083" y="592421"/>
                </a:cubicBezTo>
                <a:cubicBezTo>
                  <a:pt x="6855387" y="588954"/>
                  <a:pt x="6862172" y="584549"/>
                  <a:pt x="6867979" y="579586"/>
                </a:cubicBezTo>
                <a:lnTo>
                  <a:pt x="6882254" y="564198"/>
                </a:lnTo>
                <a:cubicBezTo>
                  <a:pt x="6882284" y="561742"/>
                  <a:pt x="6882316" y="559286"/>
                  <a:pt x="6882347" y="556832"/>
                </a:cubicBezTo>
                <a:lnTo>
                  <a:pt x="6893249" y="549075"/>
                </a:lnTo>
                <a:lnTo>
                  <a:pt x="6895378" y="546099"/>
                </a:lnTo>
                <a:cubicBezTo>
                  <a:pt x="6899426" y="540401"/>
                  <a:pt x="6903573" y="534895"/>
                  <a:pt x="6908357" y="529958"/>
                </a:cubicBezTo>
                <a:cubicBezTo>
                  <a:pt x="6923844" y="552875"/>
                  <a:pt x="6951618" y="491737"/>
                  <a:pt x="6955206" y="518104"/>
                </a:cubicBezTo>
                <a:cubicBezTo>
                  <a:pt x="6984200" y="494961"/>
                  <a:pt x="6980009" y="526130"/>
                  <a:pt x="6997105" y="484924"/>
                </a:cubicBezTo>
                <a:cubicBezTo>
                  <a:pt x="7058232" y="461146"/>
                  <a:pt x="7118936" y="396787"/>
                  <a:pt x="7180243" y="388289"/>
                </a:cubicBezTo>
                <a:cubicBezTo>
                  <a:pt x="7165479" y="383950"/>
                  <a:pt x="7175303" y="361917"/>
                  <a:pt x="7193069" y="354915"/>
                </a:cubicBezTo>
                <a:cubicBezTo>
                  <a:pt x="7136861" y="336380"/>
                  <a:pt x="7279984" y="339800"/>
                  <a:pt x="7262610" y="308747"/>
                </a:cubicBezTo>
                <a:cubicBezTo>
                  <a:pt x="7289498" y="328134"/>
                  <a:pt x="7338215" y="290988"/>
                  <a:pt x="7394977" y="273219"/>
                </a:cubicBezTo>
                <a:cubicBezTo>
                  <a:pt x="7440437" y="241947"/>
                  <a:pt x="7490671" y="233401"/>
                  <a:pt x="7524094" y="189882"/>
                </a:cubicBezTo>
                <a:cubicBezTo>
                  <a:pt x="7528927" y="191391"/>
                  <a:pt x="7534021" y="191738"/>
                  <a:pt x="7539275" y="191262"/>
                </a:cubicBezTo>
                <a:lnTo>
                  <a:pt x="7554516" y="187915"/>
                </a:lnTo>
                <a:lnTo>
                  <a:pt x="7555827" y="186034"/>
                </a:lnTo>
                <a:cubicBezTo>
                  <a:pt x="7562654" y="179916"/>
                  <a:pt x="7567682" y="177930"/>
                  <a:pt x="7571895" y="177776"/>
                </a:cubicBezTo>
                <a:lnTo>
                  <a:pt x="7576528" y="178904"/>
                </a:lnTo>
                <a:lnTo>
                  <a:pt x="7587899" y="174159"/>
                </a:lnTo>
                <a:lnTo>
                  <a:pt x="7611245" y="167288"/>
                </a:lnTo>
                <a:lnTo>
                  <a:pt x="7614730" y="163679"/>
                </a:lnTo>
                <a:lnTo>
                  <a:pt x="7648569" y="149699"/>
                </a:lnTo>
                <a:cubicBezTo>
                  <a:pt x="7648587" y="149265"/>
                  <a:pt x="7648601" y="148834"/>
                  <a:pt x="7648616" y="148401"/>
                </a:cubicBezTo>
                <a:cubicBezTo>
                  <a:pt x="7649496" y="145174"/>
                  <a:pt x="7651601" y="142193"/>
                  <a:pt x="7656330" y="139638"/>
                </a:cubicBezTo>
                <a:cubicBezTo>
                  <a:pt x="7642947" y="127386"/>
                  <a:pt x="7656902" y="131860"/>
                  <a:pt x="7672021" y="125407"/>
                </a:cubicBezTo>
                <a:cubicBezTo>
                  <a:pt x="7654610" y="104936"/>
                  <a:pt x="7701256" y="96377"/>
                  <a:pt x="7703022" y="78934"/>
                </a:cubicBezTo>
                <a:cubicBezTo>
                  <a:pt x="7714521" y="74655"/>
                  <a:pt x="7726363" y="69755"/>
                  <a:pt x="7738257" y="64236"/>
                </a:cubicBezTo>
                <a:lnTo>
                  <a:pt x="7745135" y="60669"/>
                </a:lnTo>
                <a:cubicBezTo>
                  <a:pt x="7745151" y="60561"/>
                  <a:pt x="7745167" y="60454"/>
                  <a:pt x="7745183" y="60345"/>
                </a:cubicBezTo>
                <a:cubicBezTo>
                  <a:pt x="7746493" y="59032"/>
                  <a:pt x="7748683" y="57658"/>
                  <a:pt x="7752265" y="56082"/>
                </a:cubicBezTo>
                <a:lnTo>
                  <a:pt x="7757675" y="54164"/>
                </a:lnTo>
                <a:lnTo>
                  <a:pt x="7771019" y="47242"/>
                </a:lnTo>
                <a:lnTo>
                  <a:pt x="7775032" y="43187"/>
                </a:lnTo>
                <a:lnTo>
                  <a:pt x="7775786" y="39168"/>
                </a:lnTo>
                <a:lnTo>
                  <a:pt x="7777123" y="38877"/>
                </a:lnTo>
                <a:cubicBezTo>
                  <a:pt x="7788026" y="39504"/>
                  <a:pt x="7793088" y="46003"/>
                  <a:pt x="7799099" y="17438"/>
                </a:cubicBezTo>
                <a:cubicBezTo>
                  <a:pt x="7811083" y="16288"/>
                  <a:pt x="7817223" y="11763"/>
                  <a:pt x="7823890" y="497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8931DF-B5CC-4EEA-93D0-97175C8C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55" y="1021722"/>
            <a:ext cx="5049061" cy="5113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3600" i="1" noProof="1">
                <a:ea typeface="+mj-lt"/>
                <a:cs typeface="+mj-lt"/>
              </a:rPr>
              <a:t>Articolo 5</a:t>
            </a:r>
            <a:r>
              <a:rPr lang="it-IT" i="1" noProof="1">
                <a:ea typeface="+mj-lt"/>
                <a:cs typeface="+mj-lt"/>
              </a:rPr>
              <a:t>:</a:t>
            </a:r>
            <a:br>
              <a:rPr lang="it-IT" i="1" noProof="1">
                <a:ea typeface="+mj-lt"/>
                <a:cs typeface="+mj-lt"/>
              </a:rPr>
            </a:br>
            <a:r>
              <a:rPr lang="it-IT" i="1" noProof="1">
                <a:ea typeface="+mj-lt"/>
                <a:cs typeface="+mj-lt"/>
              </a:rPr>
              <a:t> L</a:t>
            </a:r>
            <a:r>
              <a:rPr lang="it-IT" i="1" cap="none" noProof="1">
                <a:ea typeface="+mj-lt"/>
                <a:cs typeface="+mj-lt"/>
              </a:rPr>
              <a:t>'Italia è una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e 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 indivisibile.</a:t>
            </a:r>
            <a:br>
              <a:rPr lang="it-IT" i="1" cap="none" noProof="1">
                <a:ea typeface="+mj-lt"/>
                <a:cs typeface="+mj-lt"/>
              </a:rPr>
            </a:br>
            <a:br>
              <a:rPr lang="it-IT" i="1" cap="none" noProof="1">
                <a:ea typeface="+mj-lt"/>
                <a:cs typeface="+mj-lt"/>
              </a:rPr>
            </a:br>
            <a:r>
              <a:rPr lang="it-IT" sz="3600" i="1" cap="none" noProof="1">
                <a:ea typeface="+mj-lt"/>
                <a:cs typeface="+mj-lt"/>
              </a:rPr>
              <a:t>ARTICLE 5: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 Italy is one 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and</a:t>
            </a:r>
            <a:br>
              <a:rPr lang="it-IT" i="1" cap="none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 indivisible</a:t>
            </a:r>
            <a:r>
              <a:rPr lang="it-IT" cap="none" noProof="1">
                <a:ea typeface="+mj-lt"/>
                <a:cs typeface="+mj-lt"/>
              </a:rPr>
              <a:t>.</a:t>
            </a:r>
            <a:br>
              <a:rPr lang="it-IT" cap="none" noProof="1">
                <a:ea typeface="+mj-lt"/>
                <a:cs typeface="+mj-lt"/>
              </a:rPr>
            </a:br>
            <a:endParaRPr lang="it-IT" cap="none" noProof="1"/>
          </a:p>
        </p:txBody>
      </p:sp>
      <p:sp>
        <p:nvSpPr>
          <p:cNvPr id="38" name="Freeform: Shape 36">
            <a:extLst>
              <a:ext uri="{FF2B5EF4-FFF2-40B4-BE49-F238E27FC236}">
                <a16:creationId xmlns:a16="http://schemas.microsoft.com/office/drawing/2014/main" id="{0119BBBB-309A-47CC-902A-8F81582E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373" y="725975"/>
            <a:ext cx="3954403" cy="264766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3" descr="Immagine che contiene testo, sedile&#10;&#10;Descrizione generata automaticamente">
            <a:extLst>
              <a:ext uri="{FF2B5EF4-FFF2-40B4-BE49-F238E27FC236}">
                <a16:creationId xmlns:a16="http://schemas.microsoft.com/office/drawing/2014/main" id="{7B407B03-ED09-4477-8178-21959E1E02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66" r="16801"/>
          <a:stretch/>
        </p:blipFill>
        <p:spPr>
          <a:xfrm>
            <a:off x="1204525" y="847228"/>
            <a:ext cx="3432829" cy="2363923"/>
          </a:xfrm>
          <a:prstGeom prst="rect">
            <a:avLst/>
          </a:prstGeom>
        </p:spPr>
      </p:pic>
      <p:sp>
        <p:nvSpPr>
          <p:cNvPr id="40" name="Freeform: Shape 38">
            <a:extLst>
              <a:ext uri="{FF2B5EF4-FFF2-40B4-BE49-F238E27FC236}">
                <a16:creationId xmlns:a16="http://schemas.microsoft.com/office/drawing/2014/main" id="{AC36B6A0-DB6B-40D9-BF81-B531A7B5A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373" y="3494414"/>
            <a:ext cx="3954403" cy="264766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99EAD4-EDD8-47D6-B523-129803FFD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014" y="3630480"/>
            <a:ext cx="2750332" cy="23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1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F2636A-EC94-4CAB-926C-D4E45111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-824"/>
            <a:ext cx="4926316" cy="6358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3600" i="1" noProof="1">
                <a:ea typeface="+mj-lt"/>
                <a:cs typeface="+mj-lt"/>
              </a:rPr>
              <a:t>Articolo 6:</a:t>
            </a:r>
            <a:br>
              <a:rPr lang="it-IT" sz="3200" i="1" noProof="1">
                <a:ea typeface="+mj-lt"/>
                <a:cs typeface="+mj-lt"/>
              </a:rPr>
            </a:br>
            <a:r>
              <a:rPr lang="it-IT" i="1" cap="none" noProof="1">
                <a:ea typeface="+mj-lt"/>
                <a:cs typeface="+mj-lt"/>
              </a:rPr>
              <a:t>L'Italia tutela le minoranze linguistiche.</a:t>
            </a:r>
            <a:br>
              <a:rPr lang="it-IT" i="1" cap="none" noProof="1">
                <a:ea typeface="+mj-lt"/>
                <a:cs typeface="+mj-lt"/>
              </a:rPr>
            </a:br>
            <a:br>
              <a:rPr lang="it-IT" i="1" cap="none" noProof="1">
                <a:ea typeface="+mj-lt"/>
                <a:cs typeface="+mj-lt"/>
              </a:rPr>
            </a:br>
            <a:endParaRPr lang="it-IT" i="1" cap="none" noProof="1"/>
          </a:p>
          <a:p>
            <a:pPr algn="ctr"/>
            <a:r>
              <a:rPr lang="it-IT" sz="3600" i="1" noProof="1">
                <a:ea typeface="+mj-lt"/>
                <a:cs typeface="+mj-lt"/>
              </a:rPr>
              <a:t>Article 6:</a:t>
            </a:r>
            <a:br>
              <a:rPr lang="it-IT" i="1" noProof="1"/>
            </a:br>
            <a:r>
              <a:rPr lang="it-IT" i="1" cap="none" noProof="1">
                <a:ea typeface="+mj-lt"/>
                <a:cs typeface="+mj-lt"/>
              </a:rPr>
              <a:t> Italy protects linguistic minorities</a:t>
            </a:r>
            <a:r>
              <a:rPr lang="it-IT" i="1" cap="none" dirty="0">
                <a:ea typeface="+mj-lt"/>
                <a:cs typeface="+mj-lt"/>
              </a:rPr>
              <a:t>.</a:t>
            </a:r>
            <a:endParaRPr lang="it-IT" i="1" cap="none" dirty="0"/>
          </a:p>
          <a:p>
            <a:pPr algn="ctr"/>
            <a:endParaRPr lang="it-IT"/>
          </a:p>
          <a:p>
            <a:pPr algn="ctr"/>
            <a:endParaRPr lang="en-US" sz="3200" dirty="0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97EC8C37-AF94-4A2C-96D6-69AC29BFE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071350"/>
            <a:ext cx="4281700" cy="4281700"/>
          </a:xfrm>
          <a:prstGeom prst="rect">
            <a:avLst/>
          </a:prstGeom>
        </p:spPr>
      </p:pic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49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4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EB1B078B-B000-44F9-B571-4AF20E88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45CAE69-62AB-4F8C-AB23-AB9E48B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53" y="744884"/>
            <a:ext cx="4896240" cy="4761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i="1" noProof="1">
                <a:ea typeface="Batang"/>
              </a:rPr>
              <a:t>Articolo 7:</a:t>
            </a:r>
            <a:br>
              <a:rPr lang="en-US" sz="1800" i="1" noProof="1"/>
            </a:br>
            <a:r>
              <a:rPr lang="en-US" i="1" cap="none" noProof="1">
                <a:ea typeface="Batang"/>
              </a:rPr>
              <a:t> Lo stato italiano e la chiesa cattolica sono indipendenti e sovrani.</a:t>
            </a:r>
            <a:br>
              <a:rPr lang="en-US" i="1" cap="none" noProof="1"/>
            </a:br>
            <a:br>
              <a:rPr lang="en-US" i="1" cap="none" noProof="1"/>
            </a:br>
            <a:br>
              <a:rPr lang="en-US" sz="1800" dirty="0"/>
            </a:br>
            <a:r>
              <a:rPr lang="en-US" sz="3600" i="1" dirty="0">
                <a:ea typeface="+mj-lt"/>
                <a:cs typeface="+mj-lt"/>
              </a:rPr>
              <a:t>Article 7:</a:t>
            </a:r>
            <a:br>
              <a:rPr lang="en-US" sz="3600" i="1" dirty="0">
                <a:ea typeface="+mj-lt"/>
                <a:cs typeface="+mj-lt"/>
              </a:rPr>
            </a:br>
            <a:r>
              <a:rPr lang="en-US" i="1" dirty="0">
                <a:ea typeface="+mj-lt"/>
                <a:cs typeface="+mj-lt"/>
              </a:rPr>
              <a:t>T</a:t>
            </a:r>
            <a:r>
              <a:rPr lang="en-US" i="1" cap="none" dirty="0">
                <a:ea typeface="+mj-lt"/>
                <a:cs typeface="+mj-lt"/>
              </a:rPr>
              <a:t>he </a:t>
            </a:r>
            <a:r>
              <a:rPr lang="en-US" i="1" cap="none" noProof="1">
                <a:ea typeface="+mj-lt"/>
                <a:cs typeface="+mj-lt"/>
              </a:rPr>
              <a:t>italian state and the catholic church are independent and sovereign.</a:t>
            </a:r>
            <a:br>
              <a:rPr lang="en-US" sz="1800" dirty="0"/>
            </a:br>
            <a:endParaRPr lang="en-US" sz="1800"/>
          </a:p>
        </p:txBody>
      </p:sp>
      <p:sp>
        <p:nvSpPr>
          <p:cNvPr id="30" name="Freeform: Shape 26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magine 3" descr="Immagine che contiene testo, persona, uomo, piùvecchio&#10;&#10;Descrizione generata automaticamente">
            <a:extLst>
              <a:ext uri="{FF2B5EF4-FFF2-40B4-BE49-F238E27FC236}">
                <a16:creationId xmlns:a16="http://schemas.microsoft.com/office/drawing/2014/main" id="{32BAB7B7-26C2-48D4-9B79-5011C568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7" r="29559" b="-2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Bembo</vt:lpstr>
      <vt:lpstr>Castellar</vt:lpstr>
      <vt:lpstr>ArchiveVTI</vt:lpstr>
      <vt:lpstr>I 12 PRINCIPI FONDAMENTALI DELLA COSTITUZIONE ITALIANA</vt:lpstr>
      <vt:lpstr>Sono gli obbiettivi piU' importanti posti alla base del nostro stato</vt:lpstr>
      <vt:lpstr>ARTICOLo 1: l'Italia è una repubblica fondata sul lavoro.   ARTICLE 1:  Italy is a  republic founded on work.   </vt:lpstr>
      <vt:lpstr>ARTICOLO 2: L'Italia riconosce i diritti fondamentali dell'uomo.  ARTICLE 2:  Italy  recognizes fundamental human rights.</vt:lpstr>
      <vt:lpstr>ARTICOLO 3:  Tutti i cittadini sono uguali davanti alla legge.  ARTICLE 3:  All citizens are  equal before the law.</vt:lpstr>
      <vt:lpstr>ARTICOLO 4: Tutti i cittadini hanno il diritto al lavoro.  ARTICLE 4:  All citizens have  the right to work.</vt:lpstr>
      <vt:lpstr>Articolo 5:  L'Italia è una e   indivisibile.  ARTICLE 5:  Italy is one  and  indivisible. </vt:lpstr>
      <vt:lpstr>Articolo 6: L'Italia tutela le minoranze linguistiche.   Article 6:  Italy protects linguistic minorities.  </vt:lpstr>
      <vt:lpstr>Articolo 7:  Lo stato italiano e la chiesa cattolica sono indipendenti e sovrani.   Article 7: The italian state and the catholic church are independent and sovereign. </vt:lpstr>
      <vt:lpstr>Articolo 8: Tutte le religioni  sono libere.  ARTICLE 8:  All religions  are free.  </vt:lpstr>
      <vt:lpstr>Articolo 9: L'Italia promuove la cultura e la ricerca scientifica.  ARTICLE 9:  Italy promotes culture and scientific research.</vt:lpstr>
      <vt:lpstr>Articolo 10 : L'Italia riconosce il diritto di asilo allo straniero.  ARTICLE 10:  Italy recognizes the right of asylum to foreigners</vt:lpstr>
      <vt:lpstr>Articolo:11 L'Italia ripudia la guerra come strumento di offesa.  ARTICLE:11  Italy repudiates war as an instrument of offense.</vt:lpstr>
      <vt:lpstr>Articolo 12: La bandiera italiana è tricolore verde, bianco e rosso.  ARTICLE 12: The Italian flag is tricolor green, white and red.</vt:lpstr>
      <vt:lpstr> Designed by Bruno Alessio, Lagalante Antonio and Menga Danilo of the 2Gi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Casa</dc:creator>
  <cp:lastModifiedBy>Maria Antonietta Di Noia</cp:lastModifiedBy>
  <cp:revision>588</cp:revision>
  <dcterms:created xsi:type="dcterms:W3CDTF">2021-02-24T13:48:24Z</dcterms:created>
  <dcterms:modified xsi:type="dcterms:W3CDTF">2021-06-18T12:52:09Z</dcterms:modified>
</cp:coreProperties>
</file>