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 Biehler" userId="12a3a7bcefebe3bc" providerId="LiveId" clId="{A4D59CEA-96C1-4D7A-9E8F-1AF3FFDC139D}"/>
    <pc:docChg chg="modSld">
      <pc:chgData name="Karin Biehler" userId="12a3a7bcefebe3bc" providerId="LiveId" clId="{A4D59CEA-96C1-4D7A-9E8F-1AF3FFDC139D}" dt="2023-11-08T17:11:16.647" v="7" actId="20577"/>
      <pc:docMkLst>
        <pc:docMk/>
      </pc:docMkLst>
      <pc:sldChg chg="modSp mod">
        <pc:chgData name="Karin Biehler" userId="12a3a7bcefebe3bc" providerId="LiveId" clId="{A4D59CEA-96C1-4D7A-9E8F-1AF3FFDC139D}" dt="2023-11-08T17:11:16.647" v="7" actId="20577"/>
        <pc:sldMkLst>
          <pc:docMk/>
          <pc:sldMk cId="550171694" sldId="260"/>
        </pc:sldMkLst>
        <pc:spChg chg="mod">
          <ac:chgData name="Karin Biehler" userId="12a3a7bcefebe3bc" providerId="LiveId" clId="{A4D59CEA-96C1-4D7A-9E8F-1AF3FFDC139D}" dt="2023-11-08T17:11:16.647" v="7" actId="20577"/>
          <ac:spMkLst>
            <pc:docMk/>
            <pc:sldMk cId="550171694" sldId="260"/>
            <ac:spMk id="7" creationId="{FE95BA24-CCCC-E95C-ADE3-6003996C25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05CF9C-510A-E557-D979-D58D16FA921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AEC0C23-5362-F1A1-681D-B79B90E6F1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0BFEEC75-DEEC-25BA-8833-58D9EFC68B59}"/>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D0BC711B-78F8-A7F6-13D5-4DA197EB98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21CF14E-23E1-2B36-0392-32D66583E41F}"/>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297985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4E381-A9A9-204B-C8CC-FC34950DBF7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2BAD973-47A9-DBFF-B692-3C4FFCD38CA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A8AE36-9C05-E1D9-E653-12FD92F09AD8}"/>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22DE7468-441F-EA90-0D27-E89A7D34E27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FD0DD4A-1F69-8FBE-CF03-6C9110D3F928}"/>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145907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1EB3E08-DD79-8954-5E50-27C1002EFB8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2CF9D5-1C4B-8919-56BF-F2B8AB34B25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4D1445A-3AD6-AB40-BADF-1CC24F8F9A95}"/>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D7F46903-40E0-10E8-6C31-DC3641A01D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99CF005-B6F0-9EF7-8187-9C187B4B7C7C}"/>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315558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FA0DCD-A60A-0F2A-7B2C-E0589BD2F6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23C1F83-7156-A7F2-BA31-F4600F4ED03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5653B4D-344A-9BA4-8958-E3226DAF9321}"/>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81E52112-CF3B-DE97-6820-ADF8381C90F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76AAACB-9B09-2A3C-BF38-32A67B2D1E02}"/>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35106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94F30E-7E50-1A61-E7D0-316B51B1C6E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9730F3E8-A7B0-53F0-DBCE-8D86C8D287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0BCAE07-B0EA-1E51-AC63-33F11CE22AEE}"/>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FBA14714-DCD3-0D2B-8953-8B9D3BB5EAE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6C1E97-E1BE-0652-0DB0-ADEC72881522}"/>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3493967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8A8291-0241-3B5C-81A0-CB6BEC38FAB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0CABF7A-313E-D5EF-F369-47F117805F3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8B2885A-4C8E-6A35-6B48-E929EAE024F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B2DBCC-371A-C3A7-6630-0E641DE4BE46}"/>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6" name="Fußzeilenplatzhalter 5">
            <a:extLst>
              <a:ext uri="{FF2B5EF4-FFF2-40B4-BE49-F238E27FC236}">
                <a16:creationId xmlns:a16="http://schemas.microsoft.com/office/drawing/2014/main" id="{0F5F04BC-0E08-B417-44F6-05746E206A2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BFBB765-6DF3-F199-4C44-0FAAC117E212}"/>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309648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417ACB-55DC-08D2-ADC2-8210D519BAE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C4FF43-110A-630C-4247-F7103ABEB1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3F6B952-B64C-4653-C2EE-88447F0C576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E8457DA-3017-7BE3-EE95-77D5EE08D6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1BCFE06-6086-5F0F-BBFD-20501477204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FF089A2-6E57-C47B-24E0-A560FB0A4A22}"/>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8" name="Fußzeilenplatzhalter 7">
            <a:extLst>
              <a:ext uri="{FF2B5EF4-FFF2-40B4-BE49-F238E27FC236}">
                <a16:creationId xmlns:a16="http://schemas.microsoft.com/office/drawing/2014/main" id="{479F752C-0114-0A36-1E84-9CBBD8C9B31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5B26AA8-15E0-76EC-8FAA-849CFEEFAD46}"/>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6664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60EBF3-AB07-377C-7109-37E59337B35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EF0A40D-5176-A2FE-60C8-A92826595608}"/>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4" name="Fußzeilenplatzhalter 3">
            <a:extLst>
              <a:ext uri="{FF2B5EF4-FFF2-40B4-BE49-F238E27FC236}">
                <a16:creationId xmlns:a16="http://schemas.microsoft.com/office/drawing/2014/main" id="{6C4A332D-3588-A43E-8609-7E61C01697F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F84E606-CA2E-7FE6-0F2D-79EC163693C8}"/>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398671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5FA3327-CB9E-F846-2581-9C62BC57DFC6}"/>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3" name="Fußzeilenplatzhalter 2">
            <a:extLst>
              <a:ext uri="{FF2B5EF4-FFF2-40B4-BE49-F238E27FC236}">
                <a16:creationId xmlns:a16="http://schemas.microsoft.com/office/drawing/2014/main" id="{8FD776EE-D05F-FF77-149B-D624E30B2E9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D30DB4C-094E-3B8D-81BF-B47D3052DCB5}"/>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68808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601F05-F8E3-282D-B0D3-8B10433F54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F89D76E-6923-4382-EA05-D10B0079FC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CDC5FCC-8F09-9F82-00DF-BD6E9E2BD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8987433-B754-4A2C-2F2C-B0AAFBCB4F5D}"/>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6" name="Fußzeilenplatzhalter 5">
            <a:extLst>
              <a:ext uri="{FF2B5EF4-FFF2-40B4-BE49-F238E27FC236}">
                <a16:creationId xmlns:a16="http://schemas.microsoft.com/office/drawing/2014/main" id="{D3C76BA0-BA21-8172-89BC-C58E5867478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2E083AA-A94C-B6C6-B6EA-928E9208ED66}"/>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219926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760685-2867-75B3-DA1A-F03AE58F03A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5D35FBF-C989-4CFB-968A-1F08E70D77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F723519-1222-28E7-7EF0-1504FDB046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5AF700D-0268-349D-D97A-0BC1A5047539}"/>
              </a:ext>
            </a:extLst>
          </p:cNvPr>
          <p:cNvSpPr>
            <a:spLocks noGrp="1"/>
          </p:cNvSpPr>
          <p:nvPr>
            <p:ph type="dt" sz="half" idx="10"/>
          </p:nvPr>
        </p:nvSpPr>
        <p:spPr/>
        <p:txBody>
          <a:bodyPr/>
          <a:lstStyle/>
          <a:p>
            <a:fld id="{9A726D95-6260-4149-9057-E02B13427E25}" type="datetimeFigureOut">
              <a:rPr lang="de-DE" smtClean="0"/>
              <a:t>08.11.2023</a:t>
            </a:fld>
            <a:endParaRPr lang="de-DE"/>
          </a:p>
        </p:txBody>
      </p:sp>
      <p:sp>
        <p:nvSpPr>
          <p:cNvPr id="6" name="Fußzeilenplatzhalter 5">
            <a:extLst>
              <a:ext uri="{FF2B5EF4-FFF2-40B4-BE49-F238E27FC236}">
                <a16:creationId xmlns:a16="http://schemas.microsoft.com/office/drawing/2014/main" id="{881E7C19-E8F5-4FD1-97A7-FB541BC341D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1A670EF-7CD0-E4F4-CC82-F5BE6877ECE3}"/>
              </a:ext>
            </a:extLst>
          </p:cNvPr>
          <p:cNvSpPr>
            <a:spLocks noGrp="1"/>
          </p:cNvSpPr>
          <p:nvPr>
            <p:ph type="sldNum" sz="quarter" idx="12"/>
          </p:nvPr>
        </p:nvSpPr>
        <p:spPr/>
        <p:txBody>
          <a:bodyPr/>
          <a:lstStyle/>
          <a:p>
            <a:fld id="{02C29E4D-AF7C-4053-ACD9-85AD05F33DAD}" type="slidenum">
              <a:rPr lang="de-DE" smtClean="0"/>
              <a:t>‹Nr.›</a:t>
            </a:fld>
            <a:endParaRPr lang="de-DE"/>
          </a:p>
        </p:txBody>
      </p:sp>
    </p:spTree>
    <p:extLst>
      <p:ext uri="{BB962C8B-B14F-4D97-AF65-F5344CB8AC3E}">
        <p14:creationId xmlns:p14="http://schemas.microsoft.com/office/powerpoint/2010/main" val="127689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B284A0-29CE-933B-F8CD-6B0DBDD0B2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F26143D-154C-A105-D21F-2BDCF4215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01CEA68-D305-C3A8-B318-431FB7CDFC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726D95-6260-4149-9057-E02B13427E25}" type="datetimeFigureOut">
              <a:rPr lang="de-DE" smtClean="0"/>
              <a:t>08.11.2023</a:t>
            </a:fld>
            <a:endParaRPr lang="de-DE"/>
          </a:p>
        </p:txBody>
      </p:sp>
      <p:sp>
        <p:nvSpPr>
          <p:cNvPr id="5" name="Fußzeilenplatzhalter 4">
            <a:extLst>
              <a:ext uri="{FF2B5EF4-FFF2-40B4-BE49-F238E27FC236}">
                <a16:creationId xmlns:a16="http://schemas.microsoft.com/office/drawing/2014/main" id="{B8A0E174-9DEE-B64A-FD31-8A0E662405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C8900C24-4272-5771-0B3B-2146F9447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29E4D-AF7C-4053-ACD9-85AD05F33DAD}" type="slidenum">
              <a:rPr lang="de-DE" smtClean="0"/>
              <a:t>‹Nr.›</a:t>
            </a:fld>
            <a:endParaRPr lang="de-DE"/>
          </a:p>
        </p:txBody>
      </p:sp>
    </p:spTree>
    <p:extLst>
      <p:ext uri="{BB962C8B-B14F-4D97-AF65-F5344CB8AC3E}">
        <p14:creationId xmlns:p14="http://schemas.microsoft.com/office/powerpoint/2010/main" val="201133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018F60-298A-F096-1071-42427FE5ECF7}"/>
              </a:ext>
            </a:extLst>
          </p:cNvPr>
          <p:cNvSpPr>
            <a:spLocks noGrp="1"/>
          </p:cNvSpPr>
          <p:nvPr>
            <p:ph type="ctrTitle"/>
          </p:nvPr>
        </p:nvSpPr>
        <p:spPr/>
        <p:txBody>
          <a:bodyPr/>
          <a:lstStyle/>
          <a:p>
            <a:r>
              <a:rPr lang="de-DE" dirty="0"/>
              <a:t>Erasmus+ </a:t>
            </a:r>
          </a:p>
        </p:txBody>
      </p:sp>
      <p:sp>
        <p:nvSpPr>
          <p:cNvPr id="3" name="Untertitel 2">
            <a:extLst>
              <a:ext uri="{FF2B5EF4-FFF2-40B4-BE49-F238E27FC236}">
                <a16:creationId xmlns:a16="http://schemas.microsoft.com/office/drawing/2014/main" id="{9110DC3A-A2E3-1401-C3D6-1D8E013700ED}"/>
              </a:ext>
            </a:extLst>
          </p:cNvPr>
          <p:cNvSpPr>
            <a:spLocks noGrp="1"/>
          </p:cNvSpPr>
          <p:nvPr>
            <p:ph type="subTitle" idx="1"/>
          </p:nvPr>
        </p:nvSpPr>
        <p:spPr/>
        <p:txBody>
          <a:bodyPr>
            <a:normAutofit fontScale="92500" lnSpcReduction="10000"/>
          </a:bodyPr>
          <a:lstStyle/>
          <a:p>
            <a:endParaRPr lang="en-GB" sz="1800" dirty="0">
              <a:effectLst/>
              <a:latin typeface="Calibri" panose="020F0502020204030204" pitchFamily="34" charset="0"/>
              <a:ea typeface="Times New Roman" panose="02020603050405020304" pitchFamily="18" charset="0"/>
            </a:endParaRPr>
          </a:p>
          <a:p>
            <a:r>
              <a:rPr lang="en-GB" sz="1800" dirty="0">
                <a:latin typeface="Calibri" panose="020F0502020204030204" pitchFamily="34" charset="0"/>
                <a:ea typeface="Times New Roman" panose="02020603050405020304" pitchFamily="18" charset="0"/>
              </a:rPr>
              <a:t>1</a:t>
            </a:r>
            <a:r>
              <a:rPr lang="en-GB" sz="1800" baseline="30000" dirty="0">
                <a:latin typeface="Calibri" panose="020F0502020204030204" pitchFamily="34" charset="0"/>
                <a:ea typeface="Times New Roman" panose="02020603050405020304" pitchFamily="18" charset="0"/>
              </a:rPr>
              <a:t>st</a:t>
            </a:r>
            <a:r>
              <a:rPr lang="en-GB" sz="1800" dirty="0">
                <a:latin typeface="Calibri" panose="020F0502020204030204" pitchFamily="34" charset="0"/>
                <a:ea typeface="Times New Roman" panose="02020603050405020304" pitchFamily="18" charset="0"/>
              </a:rPr>
              <a:t> activity</a:t>
            </a:r>
          </a:p>
          <a:p>
            <a:r>
              <a:rPr lang="en-GB" sz="1800" dirty="0">
                <a:effectLst/>
                <a:latin typeface="Calibri" panose="020F0502020204030204" pitchFamily="34" charset="0"/>
                <a:ea typeface="Times New Roman" panose="02020603050405020304" pitchFamily="18" charset="0"/>
              </a:rPr>
              <a:t>The world as the most beautiful </a:t>
            </a:r>
          </a:p>
          <a:p>
            <a:r>
              <a:rPr lang="en-GB" sz="1800" dirty="0">
                <a:effectLst/>
                <a:latin typeface="Calibri" panose="020F0502020204030204" pitchFamily="34" charset="0"/>
                <a:ea typeface="Times New Roman" panose="02020603050405020304" pitchFamily="18" charset="0"/>
              </a:rPr>
              <a:t>gift that man has received“</a:t>
            </a:r>
          </a:p>
          <a:p>
            <a:r>
              <a:rPr lang="en-GB" sz="1800" dirty="0">
                <a:latin typeface="Calibri" panose="020F0502020204030204" pitchFamily="34" charset="0"/>
              </a:rPr>
              <a:t>Germany</a:t>
            </a:r>
            <a:endParaRPr lang="de-DE" dirty="0"/>
          </a:p>
        </p:txBody>
      </p:sp>
    </p:spTree>
    <p:extLst>
      <p:ext uri="{BB962C8B-B14F-4D97-AF65-F5344CB8AC3E}">
        <p14:creationId xmlns:p14="http://schemas.microsoft.com/office/powerpoint/2010/main" val="4187148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Grafik 2" descr="Ein Bild, das Netz, Spinnennetz, Natur, Stoff enthält.&#10;&#10;Automatisch generierte Beschreibung">
            <a:extLst>
              <a:ext uri="{FF2B5EF4-FFF2-40B4-BE49-F238E27FC236}">
                <a16:creationId xmlns:a16="http://schemas.microsoft.com/office/drawing/2014/main" id="{AF3F4DB0-00F6-7DED-83CF-5824D52863A1}"/>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 y="1282"/>
            <a:ext cx="12191980" cy="6856718"/>
          </a:xfrm>
          <a:prstGeom prst="rect">
            <a:avLst/>
          </a:prstGeom>
        </p:spPr>
      </p:pic>
      <p:sp>
        <p:nvSpPr>
          <p:cNvPr id="4" name="Rechteck: abgerundete Ecken 3">
            <a:extLst>
              <a:ext uri="{FF2B5EF4-FFF2-40B4-BE49-F238E27FC236}">
                <a16:creationId xmlns:a16="http://schemas.microsoft.com/office/drawing/2014/main" id="{85F2C4AD-D640-FC02-2AB2-B5C1C35B6667}"/>
              </a:ext>
            </a:extLst>
          </p:cNvPr>
          <p:cNvSpPr/>
          <p:nvPr/>
        </p:nvSpPr>
        <p:spPr>
          <a:xfrm>
            <a:off x="9060025" y="559837"/>
            <a:ext cx="2920482" cy="3097763"/>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t>This picture was taken in the morning in our garden. Every single dewdrop sparkles magically on the spider's web in the morning sun and reflects a very individual image of its surroundings.  (Hannah E.)</a:t>
            </a:r>
            <a:endParaRPr lang="de-DE" dirty="0"/>
          </a:p>
        </p:txBody>
      </p:sp>
    </p:spTree>
    <p:extLst>
      <p:ext uri="{BB962C8B-B14F-4D97-AF65-F5344CB8AC3E}">
        <p14:creationId xmlns:p14="http://schemas.microsoft.com/office/powerpoint/2010/main" val="197656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fik 2" descr="Ein Bild, das draußen, Natur, Himmel, Küsten- und Ozeanlandschaft enthält.&#10;&#10;Automatisch generierte Beschreibung">
            <a:extLst>
              <a:ext uri="{FF2B5EF4-FFF2-40B4-BE49-F238E27FC236}">
                <a16:creationId xmlns:a16="http://schemas.microsoft.com/office/drawing/2014/main" id="{8414100E-FFBE-3FAA-A4DB-5749ED456D7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3882570" y="10"/>
            <a:ext cx="8309429" cy="6857990"/>
          </a:xfrm>
          <a:custGeom>
            <a:avLst/>
            <a:gdLst/>
            <a:ahLst/>
            <a:cxnLst/>
            <a:rect l="l" t="t" r="r" b="b"/>
            <a:pathLst>
              <a:path w="12192000" h="6858000">
                <a:moveTo>
                  <a:pt x="0" y="0"/>
                </a:moveTo>
                <a:lnTo>
                  <a:pt x="12192000" y="0"/>
                </a:lnTo>
                <a:lnTo>
                  <a:pt x="12192000" y="6858000"/>
                </a:lnTo>
                <a:lnTo>
                  <a:pt x="0" y="6858000"/>
                </a:lnTo>
                <a:close/>
              </a:path>
            </a:pathLst>
          </a:custGeom>
        </p:spPr>
      </p:pic>
      <p:grpSp>
        <p:nvGrpSpPr>
          <p:cNvPr id="17" name="Group 7">
            <a:extLst>
              <a:ext uri="{FF2B5EF4-FFF2-40B4-BE49-F238E27FC236}">
                <a16:creationId xmlns:a16="http://schemas.microsoft.com/office/drawing/2014/main" id="{63737881-458F-40AD-B72B-B57D267DC4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sp>
          <p:nvSpPr>
            <p:cNvPr id="9" name="Freeform: Shape 8">
              <a:extLst>
                <a:ext uri="{FF2B5EF4-FFF2-40B4-BE49-F238E27FC236}">
                  <a16:creationId xmlns:a16="http://schemas.microsoft.com/office/drawing/2014/main" id="{C2967126-346F-41EA-982D-63D8EBB60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8" name="Group 9">
              <a:extLst>
                <a:ext uri="{FF2B5EF4-FFF2-40B4-BE49-F238E27FC236}">
                  <a16:creationId xmlns:a16="http://schemas.microsoft.com/office/drawing/2014/main" id="{1BCD9601-1F44-4E40-998C-1B256DAE946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1" name="Group 10">
                <a:extLst>
                  <a:ext uri="{FF2B5EF4-FFF2-40B4-BE49-F238E27FC236}">
                    <a16:creationId xmlns:a16="http://schemas.microsoft.com/office/drawing/2014/main" id="{1A1CA4E9-12FA-47EB-8471-25E8D55152C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5" name="Freeform: Shape 14">
                  <a:extLst>
                    <a:ext uri="{FF2B5EF4-FFF2-40B4-BE49-F238E27FC236}">
                      <a16:creationId xmlns:a16="http://schemas.microsoft.com/office/drawing/2014/main" id="{E13A9BF0-334C-4457-A635-9CA4877E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FF05821A-8598-44E4-A18C-538D5331E4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9" name="Group 11">
                <a:extLst>
                  <a:ext uri="{FF2B5EF4-FFF2-40B4-BE49-F238E27FC236}">
                    <a16:creationId xmlns:a16="http://schemas.microsoft.com/office/drawing/2014/main" id="{8A4ECC81-E17F-4F87-9A0B-398363A864A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3">
                  <a:alphaModFix amt="57000"/>
                </a:blip>
                <a:tile tx="0" ty="0" sx="100000" sy="100000" flip="none" algn="tl"/>
              </a:blipFill>
              <a:effectLst/>
            </p:grpSpPr>
            <p:sp>
              <p:nvSpPr>
                <p:cNvPr id="13" name="Freeform: Shape 12">
                  <a:extLst>
                    <a:ext uri="{FF2B5EF4-FFF2-40B4-BE49-F238E27FC236}">
                      <a16:creationId xmlns:a16="http://schemas.microsoft.com/office/drawing/2014/main" id="{1FBBD7D8-A895-40D0-A53D-DEDF495B2F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3">
                  <a:extLst>
                    <a:ext uri="{FF2B5EF4-FFF2-40B4-BE49-F238E27FC236}">
                      <a16:creationId xmlns:a16="http://schemas.microsoft.com/office/drawing/2014/main" id="{BA602493-BC70-48CF-BDBA-88A8662274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4" name="Rechteck: abgerundete Ecken 3">
            <a:extLst>
              <a:ext uri="{FF2B5EF4-FFF2-40B4-BE49-F238E27FC236}">
                <a16:creationId xmlns:a16="http://schemas.microsoft.com/office/drawing/2014/main" id="{ABBD1F21-CBB9-5A02-389E-639DBBD76F6C}"/>
              </a:ext>
            </a:extLst>
          </p:cNvPr>
          <p:cNvSpPr/>
          <p:nvPr/>
        </p:nvSpPr>
        <p:spPr>
          <a:xfrm>
            <a:off x="270589" y="1091682"/>
            <a:ext cx="3526970" cy="4870579"/>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The picture was taken this year on holiday in Corfu. We hiked for 30 minutes, at 34 degrees, along a very strenuous path with an extremely high number of stones and inclines, to finally see this view. The path almost brought me to my limits, but this view compensated for everything and fascinated me. There was something amazing about the clear colours and their combination with each other. (Jana H.)</a:t>
            </a:r>
            <a:endParaRPr lang="de-DE"/>
          </a:p>
        </p:txBody>
      </p:sp>
    </p:spTree>
    <p:extLst>
      <p:ext uri="{BB962C8B-B14F-4D97-AF65-F5344CB8AC3E}">
        <p14:creationId xmlns:p14="http://schemas.microsoft.com/office/powerpoint/2010/main" val="50242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C033D255-6B8F-5D04-35B5-B21C566D29A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72153"/>
            <a:ext cx="12192000" cy="6713694"/>
          </a:xfrm>
          <a:prstGeom prst="rect">
            <a:avLst/>
          </a:prstGeom>
        </p:spPr>
      </p:pic>
      <p:sp>
        <p:nvSpPr>
          <p:cNvPr id="4" name="Rechteck 3">
            <a:extLst>
              <a:ext uri="{FF2B5EF4-FFF2-40B4-BE49-F238E27FC236}">
                <a16:creationId xmlns:a16="http://schemas.microsoft.com/office/drawing/2014/main" id="{E94AFA92-D7E6-57C4-FCBF-3DE5CD6CC2FB}"/>
              </a:ext>
            </a:extLst>
          </p:cNvPr>
          <p:cNvSpPr/>
          <p:nvPr/>
        </p:nvSpPr>
        <p:spPr>
          <a:xfrm>
            <a:off x="7184571" y="494522"/>
            <a:ext cx="3620278" cy="2603241"/>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t>I am quite a fan of the thunderstorm and then this picture was taken. Not only watching a thunderstorm and experiencing this force of nature was fascinating, but in this particular case also seeing the lightning strike the sea impressed me.  (Lea C.)</a:t>
            </a:r>
            <a:endParaRPr lang="de-DE"/>
          </a:p>
        </p:txBody>
      </p:sp>
    </p:spTree>
    <p:extLst>
      <p:ext uri="{BB962C8B-B14F-4D97-AF65-F5344CB8AC3E}">
        <p14:creationId xmlns:p14="http://schemas.microsoft.com/office/powerpoint/2010/main" val="8815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Grafik 2" descr="Ein Bild, das Gelände, draußen, Pflan­zen­pa­tho­lo­gie, Stein enthält.&#10;&#10;Automatisch generierte Beschreibung">
            <a:extLst>
              <a:ext uri="{FF2B5EF4-FFF2-40B4-BE49-F238E27FC236}">
                <a16:creationId xmlns:a16="http://schemas.microsoft.com/office/drawing/2014/main" id="{B5BDCB48-633B-76A1-93BD-B697F2DABE3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 y="1282"/>
            <a:ext cx="12191980" cy="6856718"/>
          </a:xfrm>
          <a:prstGeom prst="rect">
            <a:avLst/>
          </a:prstGeom>
        </p:spPr>
      </p:pic>
      <p:sp>
        <p:nvSpPr>
          <p:cNvPr id="4" name="Rechteck 3">
            <a:extLst>
              <a:ext uri="{FF2B5EF4-FFF2-40B4-BE49-F238E27FC236}">
                <a16:creationId xmlns:a16="http://schemas.microsoft.com/office/drawing/2014/main" id="{80B039AE-526C-3241-2B63-0AF0D6083BC9}"/>
              </a:ext>
            </a:extLst>
          </p:cNvPr>
          <p:cNvSpPr/>
          <p:nvPr/>
        </p:nvSpPr>
        <p:spPr>
          <a:xfrm>
            <a:off x="8963025" y="3602356"/>
            <a:ext cx="45719" cy="4571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abgerundete Ecken 4">
            <a:extLst>
              <a:ext uri="{FF2B5EF4-FFF2-40B4-BE49-F238E27FC236}">
                <a16:creationId xmlns:a16="http://schemas.microsoft.com/office/drawing/2014/main" id="{A1A98B1A-4A64-8656-C5D7-E6A36996A9FD}"/>
              </a:ext>
            </a:extLst>
          </p:cNvPr>
          <p:cNvSpPr/>
          <p:nvPr/>
        </p:nvSpPr>
        <p:spPr>
          <a:xfrm>
            <a:off x="8266922" y="2304660"/>
            <a:ext cx="3769568" cy="2519267"/>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FE95BA24-CCCC-E95C-ADE3-6003996C2552}"/>
              </a:ext>
            </a:extLst>
          </p:cNvPr>
          <p:cNvSpPr txBox="1"/>
          <p:nvPr/>
        </p:nvSpPr>
        <p:spPr>
          <a:xfrm>
            <a:off x="8397551" y="2322653"/>
            <a:ext cx="3498980" cy="2031325"/>
          </a:xfrm>
          <a:prstGeom prst="rect">
            <a:avLst/>
          </a:prstGeom>
          <a:noFill/>
        </p:spPr>
        <p:txBody>
          <a:bodyPr wrap="square">
            <a:spAutoFit/>
          </a:bodyPr>
          <a:lstStyle/>
          <a:p>
            <a:r>
              <a:rPr lang="en-US" dirty="0">
                <a:solidFill>
                  <a:schemeClr val="bg1"/>
                </a:solidFill>
              </a:rPr>
              <a:t>The ginkgo leaf stands for hope. For me it has a great meaning because it reminds me of my great-grandparents, whom I miss very much. A ginkgo leaf adorns their gravestone. When I saw </a:t>
            </a:r>
            <a:r>
              <a:rPr lang="en-US">
                <a:solidFill>
                  <a:schemeClr val="bg1"/>
                </a:solidFill>
              </a:rPr>
              <a:t>it,</a:t>
            </a:r>
            <a:r>
              <a:rPr lang="en-US" dirty="0">
                <a:solidFill>
                  <a:schemeClr val="bg1"/>
                </a:solidFill>
              </a:rPr>
              <a:t> </a:t>
            </a:r>
            <a:r>
              <a:rPr lang="en-US">
                <a:solidFill>
                  <a:schemeClr val="bg1"/>
                </a:solidFill>
              </a:rPr>
              <a:t>I </a:t>
            </a:r>
            <a:r>
              <a:rPr lang="en-US" dirty="0">
                <a:solidFill>
                  <a:schemeClr val="bg1"/>
                </a:solidFill>
              </a:rPr>
              <a:t>had to stop and hold it.  (Leonie S.)</a:t>
            </a:r>
            <a:endParaRPr lang="de-DE" dirty="0">
              <a:solidFill>
                <a:schemeClr val="bg1"/>
              </a:solidFill>
            </a:endParaRPr>
          </a:p>
        </p:txBody>
      </p:sp>
    </p:spTree>
    <p:extLst>
      <p:ext uri="{BB962C8B-B14F-4D97-AF65-F5344CB8AC3E}">
        <p14:creationId xmlns:p14="http://schemas.microsoft.com/office/powerpoint/2010/main" val="55017169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Words>
  <Application>Microsoft Office PowerPoint</Application>
  <PresentationFormat>Breitbild</PresentationFormat>
  <Paragraphs>10</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Erasmus+ </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dc:title>
  <dc:creator>Karin Biehler</dc:creator>
  <cp:lastModifiedBy>Karin Biehler</cp:lastModifiedBy>
  <cp:revision>1</cp:revision>
  <dcterms:created xsi:type="dcterms:W3CDTF">2023-10-17T13:12:20Z</dcterms:created>
  <dcterms:modified xsi:type="dcterms:W3CDTF">2023-11-08T17:11:17Z</dcterms:modified>
</cp:coreProperties>
</file>