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05" r:id="rId5"/>
    <p:sldId id="296" r:id="rId6"/>
    <p:sldId id="259" r:id="rId7"/>
    <p:sldId id="318" r:id="rId8"/>
    <p:sldId id="321" r:id="rId9"/>
    <p:sldId id="323" r:id="rId10"/>
    <p:sldId id="324" r:id="rId11"/>
    <p:sldId id="328" r:id="rId12"/>
    <p:sldId id="316" r:id="rId13"/>
  </p:sldIdLst>
  <p:sldSz cx="12192000" cy="6858000"/>
  <p:notesSz cx="6858000" cy="9144000"/>
  <p:defaultTextStyle>
    <a:defPPr rtl="0">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87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3" d="100"/>
          <a:sy n="93" d="100"/>
        </p:scale>
        <p:origin x="37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a:p>
        </p:txBody>
      </p:sp>
      <p:sp>
        <p:nvSpPr>
          <p:cNvPr id="3" name="Data — symbol zastępczy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pl-PL" sz="1200"/>
            </a:lvl1pPr>
          </a:lstStyle>
          <a:p>
            <a:pPr rtl="0"/>
            <a:fld id="{342549CC-E68C-44B6-B233-A8B7059D75FF}" type="datetime1">
              <a:rPr lang="pl-PL" smtClean="0"/>
              <a:t>02.11.2023</a:t>
            </a:fld>
            <a:endParaRPr lang="pl-PL" dirty="0"/>
          </a:p>
        </p:txBody>
      </p:sp>
      <p:sp>
        <p:nvSpPr>
          <p:cNvPr id="4" name="Stopka — symbol zastępczy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a:p>
        </p:txBody>
      </p:sp>
      <p:sp>
        <p:nvSpPr>
          <p:cNvPr id="5" name="Numer slajdu — symbol zastępczy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17369B77-94AB-0344-9EBF-9DB9EE8D3ABC}" type="slidenum">
              <a:rPr lang="pl-PL" smtClean="0"/>
              <a:t>‹#›</a:t>
            </a:fld>
            <a:endParaRPr lang="pl-PL"/>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l-PL" sz="1200"/>
            </a:lvl1pPr>
          </a:lstStyle>
          <a:p>
            <a:fld id="{0B55C3A6-4C59-4324-B766-716A7069F88C}" type="datetime1">
              <a:rPr lang="pl-PL" smtClean="0"/>
              <a:pPr/>
              <a:t>02.11.2023</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pl-PL"/>
            </a:defPP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0775476F-A808-1F46-A368-07984F6DA22E}" type="slidenum">
              <a:rPr lang="pl-PL" noProof="0" smtClean="0"/>
              <a:t>‹#›</a:t>
            </a:fld>
            <a:endParaRPr lang="pl-PL" noProof="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pl-PL" sz="1200" kern="1200">
        <a:solidFill>
          <a:schemeClr val="tx1"/>
        </a:solidFill>
        <a:latin typeface="+mn-lt"/>
        <a:ea typeface="+mn-ea"/>
        <a:cs typeface="+mn-cs"/>
      </a:defRPr>
    </a:lvl1pPr>
    <a:lvl2pPr marL="457200" algn="l" defTabSz="914400" rtl="0" eaLnBrk="1" latinLnBrk="0" hangingPunct="1">
      <a:defRPr lang="pl-PL" sz="1200" kern="1200">
        <a:solidFill>
          <a:schemeClr val="tx1"/>
        </a:solidFill>
        <a:latin typeface="+mn-lt"/>
        <a:ea typeface="+mn-ea"/>
        <a:cs typeface="+mn-cs"/>
      </a:defRPr>
    </a:lvl2pPr>
    <a:lvl3pPr marL="914400" algn="l" defTabSz="914400" rtl="0" eaLnBrk="1" latinLnBrk="0" hangingPunct="1">
      <a:defRPr lang="pl-PL" sz="1200" kern="1200">
        <a:solidFill>
          <a:schemeClr val="tx1"/>
        </a:solidFill>
        <a:latin typeface="+mn-lt"/>
        <a:ea typeface="+mn-ea"/>
        <a:cs typeface="+mn-cs"/>
      </a:defRPr>
    </a:lvl3pPr>
    <a:lvl4pPr marL="1371600" algn="l" defTabSz="914400" rtl="0" eaLnBrk="1" latinLnBrk="0" hangingPunct="1">
      <a:defRPr lang="pl-PL" sz="1200" kern="1200">
        <a:solidFill>
          <a:schemeClr val="tx1"/>
        </a:solidFill>
        <a:latin typeface="+mn-lt"/>
        <a:ea typeface="+mn-ea"/>
        <a:cs typeface="+mn-cs"/>
      </a:defRPr>
    </a:lvl4pPr>
    <a:lvl5pPr marL="1828800" algn="l" defTabSz="914400" rtl="0" eaLnBrk="1" latinLnBrk="0" hangingPunct="1">
      <a:defRPr lang="pl-PL" sz="1200" kern="1200">
        <a:solidFill>
          <a:schemeClr val="tx1"/>
        </a:solidFill>
        <a:latin typeface="+mn-lt"/>
        <a:ea typeface="+mn-ea"/>
        <a:cs typeface="+mn-cs"/>
      </a:defRPr>
    </a:lvl5pPr>
    <a:lvl6pPr marL="2286000" algn="l" defTabSz="914400" rtl="0" eaLnBrk="1" latinLnBrk="0" hangingPunct="1">
      <a:defRPr lang="pl-PL" sz="1200" kern="1200">
        <a:solidFill>
          <a:schemeClr val="tx1"/>
        </a:solidFill>
        <a:latin typeface="+mn-lt"/>
        <a:ea typeface="+mn-ea"/>
        <a:cs typeface="+mn-cs"/>
      </a:defRPr>
    </a:lvl6pPr>
    <a:lvl7pPr marL="2743200" algn="l" defTabSz="914400" rtl="0" eaLnBrk="1" latinLnBrk="0" hangingPunct="1">
      <a:defRPr lang="pl-PL" sz="1200" kern="1200">
        <a:solidFill>
          <a:schemeClr val="tx1"/>
        </a:solidFill>
        <a:latin typeface="+mn-lt"/>
        <a:ea typeface="+mn-ea"/>
        <a:cs typeface="+mn-cs"/>
      </a:defRPr>
    </a:lvl7pPr>
    <a:lvl8pPr marL="3200400" algn="l" defTabSz="914400" rtl="0" eaLnBrk="1" latinLnBrk="0" hangingPunct="1">
      <a:defRPr lang="pl-PL" sz="1200" kern="1200">
        <a:solidFill>
          <a:schemeClr val="tx1"/>
        </a:solidFill>
        <a:latin typeface="+mn-lt"/>
        <a:ea typeface="+mn-ea"/>
        <a:cs typeface="+mn-cs"/>
      </a:defRPr>
    </a:lvl8pPr>
    <a:lvl9pPr marL="3657600" algn="l" defTabSz="914400" rtl="0" eaLnBrk="1" latinLnBrk="0" hangingPunct="1">
      <a:defRPr lang="pl-P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0775476F-A808-1F46-A368-07984F6DA22E}" type="slidenum">
              <a:rPr lang="pl-PL" smtClean="0"/>
              <a:t>1</a:t>
            </a:fld>
            <a:endParaRPr lang="pl-PL"/>
          </a:p>
        </p:txBody>
      </p:sp>
    </p:spTree>
    <p:extLst>
      <p:ext uri="{BB962C8B-B14F-4D97-AF65-F5344CB8AC3E}">
        <p14:creationId xmlns:p14="http://schemas.microsoft.com/office/powerpoint/2010/main" val="416908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a:p>
        </p:txBody>
      </p:sp>
      <p:sp>
        <p:nvSpPr>
          <p:cNvPr id="4" name="Numer slajdu — symbol zastępczy 3"/>
          <p:cNvSpPr>
            <a:spLocks noGrp="1"/>
          </p:cNvSpPr>
          <p:nvPr>
            <p:ph type="sldNum" sz="quarter" idx="5"/>
          </p:nvPr>
        </p:nvSpPr>
        <p:spPr/>
        <p:txBody>
          <a:bodyPr rtlCol="0"/>
          <a:lstStyle>
            <a:defPPr>
              <a:defRPr lang="pl-PL"/>
            </a:defPPr>
          </a:lstStyle>
          <a:p>
            <a:pPr rtl="0"/>
            <a:fld id="{0775476F-A808-1F46-A368-07984F6DA22E}" type="slidenum">
              <a:rPr lang="pl-PL" smtClean="0"/>
              <a:t>2</a:t>
            </a:fld>
            <a:endParaRPr lang="pl-PL"/>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a:p>
        </p:txBody>
      </p:sp>
      <p:sp>
        <p:nvSpPr>
          <p:cNvPr id="4" name="Numer slajdu — symbol zastępczy 3"/>
          <p:cNvSpPr>
            <a:spLocks noGrp="1"/>
          </p:cNvSpPr>
          <p:nvPr>
            <p:ph type="sldNum" sz="quarter" idx="5"/>
          </p:nvPr>
        </p:nvSpPr>
        <p:spPr/>
        <p:txBody>
          <a:bodyPr rtlCol="0"/>
          <a:lstStyle>
            <a:defPPr>
              <a:defRPr lang="pl-PL"/>
            </a:defPPr>
          </a:lstStyle>
          <a:p>
            <a:pPr rtl="0"/>
            <a:fld id="{0775476F-A808-1F46-A368-07984F6DA22E}" type="slidenum">
              <a:rPr lang="pl-PL" smtClean="0"/>
              <a:t>3</a:t>
            </a:fld>
            <a:endParaRPr lang="pl-PL"/>
          </a:p>
        </p:txBody>
      </p:sp>
    </p:spTree>
    <p:extLst>
      <p:ext uri="{BB962C8B-B14F-4D97-AF65-F5344CB8AC3E}">
        <p14:creationId xmlns:p14="http://schemas.microsoft.com/office/powerpoint/2010/main" val="1242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a:p>
        </p:txBody>
      </p:sp>
      <p:sp>
        <p:nvSpPr>
          <p:cNvPr id="4" name="Numer slajdu — symbol zastępczy 3"/>
          <p:cNvSpPr>
            <a:spLocks noGrp="1"/>
          </p:cNvSpPr>
          <p:nvPr>
            <p:ph type="sldNum" sz="quarter" idx="5"/>
          </p:nvPr>
        </p:nvSpPr>
        <p:spPr/>
        <p:txBody>
          <a:bodyPr rtlCol="0"/>
          <a:lstStyle>
            <a:defPPr>
              <a:defRPr lang="pl-PL"/>
            </a:defPPr>
          </a:lstStyle>
          <a:p>
            <a:pPr rtl="0"/>
            <a:fld id="{0775476F-A808-1F46-A368-07984F6DA22E}" type="slidenum">
              <a:rPr lang="pl-PL" smtClean="0"/>
              <a:t>9</a:t>
            </a:fld>
            <a:endParaRPr lang="pl-PL"/>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tx2"/>
        </a:solidFill>
        <a:effectLst/>
      </p:bgPr>
    </p:bg>
    <p:spTree>
      <p:nvGrpSpPr>
        <p:cNvPr id="1" name=""/>
        <p:cNvGrpSpPr/>
        <p:nvPr/>
      </p:nvGrpSpPr>
      <p:grpSpPr>
        <a:xfrm>
          <a:off x="0" y="0"/>
          <a:ext cx="0" cy="0"/>
          <a:chOff x="0" y="0"/>
          <a:chExt cx="0" cy="0"/>
        </a:xfrm>
      </p:grpSpPr>
      <p:pic>
        <p:nvPicPr>
          <p:cNvPr id="5" name="Obraz 4" descr="Obraz zawierający tekst, roślina&#10;&#10;Opis wygenerowany automatycznie">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w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cxnSp>
        <p:nvCxnSpPr>
          <p:cNvPr id="9" name="Łącznik prosty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Obraz 10" descr="Obraz zawierający tekst&#10;&#10;Opis wygenerowany automatycznie">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w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3" name="Obraz 12" descr="Obraz zawierający ceramikę, porcelanę&#10;&#10;Opis wygenerowany automatycznie">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Obraz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ytuł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2749296" y="2660904"/>
            <a:ext cx="6693408" cy="1088136"/>
          </a:xfrm>
        </p:spPr>
        <p:txBody>
          <a:bodyPr rtlCol="0" anchor="b">
            <a:noAutofit/>
          </a:bodyPr>
          <a:lstStyle>
            <a:lvl1pPr algn="ctr">
              <a:defRPr lang="pl-PL" sz="4600"/>
            </a:lvl1pPr>
          </a:lstStyle>
          <a:p>
            <a:pPr rtl="0"/>
            <a:r>
              <a:rPr lang="pl-PL" noProof="0"/>
              <a:t>Kliknij, aby edytować styl wzorca tytułu</a:t>
            </a:r>
          </a:p>
        </p:txBody>
      </p:sp>
      <p:sp>
        <p:nvSpPr>
          <p:cNvPr id="3" name="Podtytuł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pl-PL" sz="2400"/>
            </a:lvl1pPr>
            <a:lvl2pPr marL="457200" indent="0" algn="ctr">
              <a:buNone/>
              <a:defRPr lang="pl-PL" sz="2000"/>
            </a:lvl2pPr>
            <a:lvl3pPr marL="914400" indent="0" algn="ctr">
              <a:buNone/>
              <a:defRPr lang="pl-PL" sz="1800"/>
            </a:lvl3pPr>
            <a:lvl4pPr marL="1371600" indent="0" algn="ctr">
              <a:buNone/>
              <a:defRPr lang="pl-PL" sz="1600"/>
            </a:lvl4pPr>
            <a:lvl5pPr marL="1828800" indent="0" algn="ctr">
              <a:buNone/>
              <a:defRPr lang="pl-PL" sz="1600"/>
            </a:lvl5pPr>
            <a:lvl6pPr marL="2286000" indent="0" algn="ctr">
              <a:buNone/>
              <a:defRPr lang="pl-PL" sz="1600"/>
            </a:lvl6pPr>
            <a:lvl7pPr marL="2743200" indent="0" algn="ctr">
              <a:buNone/>
              <a:defRPr lang="pl-PL" sz="1600"/>
            </a:lvl7pPr>
            <a:lvl8pPr marL="3200400" indent="0" algn="ctr">
              <a:buNone/>
              <a:defRPr lang="pl-PL" sz="1600"/>
            </a:lvl8pPr>
            <a:lvl9pPr marL="3657600" indent="0" algn="ctr">
              <a:buNone/>
              <a:defRPr lang="pl-PL" sz="1600"/>
            </a:lvl9pPr>
          </a:lstStyle>
          <a:p>
            <a:pPr rtl="0"/>
            <a:r>
              <a:rPr lang="pl-PL" noProof="0"/>
              <a:t>Kliknij, aby edytować styl wzorca podtytułu</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ytuł i zawartość">
    <p:bg>
      <p:bgPr>
        <a:solidFill>
          <a:schemeClr val="tx2"/>
        </a:solidFill>
        <a:effectLst/>
      </p:bgPr>
    </p:bg>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9" name="Obraz 8" descr="Obraz przedstawiający grzyba&#10;&#10;Opis wygenerowany automatycznie">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Prostokąt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3" name="Obraz 12" descr="Obraz zawierający kwiat, roślinę&#10;&#10;Opis wygenerowany automatycznie">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838200" y="484632"/>
            <a:ext cx="10515600" cy="1133856"/>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pl-PL">
                <a:latin typeface="Gill Sans Nova Light" panose="020F0302020204030204" pitchFamily="34" charset="0"/>
                <a:cs typeface="Gill Sans Nova Light" panose="020F0302020204030204" pitchFamily="34" charset="0"/>
              </a:defRPr>
            </a:lvl1pPr>
            <a:lvl2pPr>
              <a:defRPr lang="pl-PL">
                <a:latin typeface="Gill Sans Nova Light" panose="020F0302020204030204" pitchFamily="34" charset="0"/>
                <a:cs typeface="Gill Sans Nova Light" panose="020F0302020204030204" pitchFamily="34" charset="0"/>
              </a:defRPr>
            </a:lvl2pPr>
            <a:lvl3pPr>
              <a:defRPr lang="pl-PL">
                <a:latin typeface="Gill Sans Nova Light" panose="020F0302020204030204" pitchFamily="34" charset="0"/>
                <a:cs typeface="Gill Sans Nova Light" panose="020F0302020204030204" pitchFamily="34" charset="0"/>
              </a:defRPr>
            </a:lvl3pPr>
            <a:lvl4pPr>
              <a:defRPr lang="pl-PL">
                <a:latin typeface="Gill Sans Nova Light" panose="020F0302020204030204" pitchFamily="34" charset="0"/>
                <a:cs typeface="Gill Sans Nova Light" panose="020F0302020204030204" pitchFamily="34" charset="0"/>
              </a:defRPr>
            </a:lvl4pPr>
            <a:lvl5pPr>
              <a:defRPr lang="pl-PL">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4" name="Stopka — symbol zastępczy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15" name="Numer slajdu — symbol zastępczy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8" name="Prostokąt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0" name="Obraz 9" descr="Obraz zawierający mięczaka, owada&#10;&#10;Opis wygenerowany automatycznie">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ytuł 1">
            <a:extLst>
              <a:ext uri="{FF2B5EF4-FFF2-40B4-BE49-F238E27FC236}">
                <a16:creationId xmlns:a16="http://schemas.microsoft.com/office/drawing/2014/main" id="{B8562BF3-1BFC-6948-02E0-8A1C121C387A}"/>
              </a:ext>
            </a:extLst>
          </p:cNvPr>
          <p:cNvSpPr>
            <a:spLocks noGrp="1"/>
          </p:cNvSpPr>
          <p:nvPr>
            <p:ph type="title" hasCustomPrompt="1"/>
          </p:nvPr>
        </p:nvSpPr>
        <p:spPr>
          <a:xfrm>
            <a:off x="381000" y="381000"/>
            <a:ext cx="11430000" cy="1325563"/>
          </a:xfrm>
        </p:spPr>
        <p:txBody>
          <a:bodyPr rtlCol="0"/>
          <a:lstStyle>
            <a:lvl1pPr algn="ctr">
              <a:defRPr lang="pl-PL"/>
            </a:lvl1pPr>
          </a:lstStyle>
          <a:p>
            <a:pPr rtl="0"/>
            <a:r>
              <a:rPr lang="pl-PL" noProof="0"/>
              <a:t>Kliknij, aby edytować styl wzorca tytułu</a:t>
            </a:r>
          </a:p>
        </p:txBody>
      </p:sp>
      <p:sp>
        <p:nvSpPr>
          <p:cNvPr id="3" name="Stopka — symbol zastępczy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
        <p:nvSpPr>
          <p:cNvPr id="12" name="Zawartość — symbol zastępczy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36" name="Obraz 35" descr="Zbliżenie na drzewo&#10;&#10;Automatycznie generowany opis ze średnim poziomem pewności">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ytuł 1">
            <a:extLst>
              <a:ext uri="{FF2B5EF4-FFF2-40B4-BE49-F238E27FC236}">
                <a16:creationId xmlns:a16="http://schemas.microsoft.com/office/drawing/2014/main" id="{5A0D1FF5-7EF8-4250-A259-43050ABBD3B6}"/>
              </a:ext>
            </a:extLst>
          </p:cNvPr>
          <p:cNvSpPr>
            <a:spLocks noGrp="1"/>
          </p:cNvSpPr>
          <p:nvPr>
            <p:ph type="title" hasCustomPrompt="1"/>
          </p:nvPr>
        </p:nvSpPr>
        <p:spPr>
          <a:xfrm>
            <a:off x="6291072" y="978408"/>
            <a:ext cx="4974336" cy="1325880"/>
          </a:xfrm>
        </p:spPr>
        <p:txBody>
          <a:bodyPr rtlCol="0"/>
          <a:lstStyle>
            <a:defPPr>
              <a:defRPr lang="pl-PL"/>
            </a:defPPr>
          </a:lstStyle>
          <a:p>
            <a:pPr rtl="0"/>
            <a:r>
              <a:rPr lang="pl-PL" noProof="0"/>
              <a:t>Kliknij, aby edytować styl wzorca tytułu</a:t>
            </a:r>
          </a:p>
        </p:txBody>
      </p:sp>
      <p:sp>
        <p:nvSpPr>
          <p:cNvPr id="8" name="Stopka — symbol zastępczy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9" name="Numer slajdu — symbol zastępczy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
        <p:nvSpPr>
          <p:cNvPr id="29" name="Tekst — symbol zastępczy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30" name="Zawartość — symbol zastępczy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pl-PL" sz="1600"/>
            </a:lvl1pPr>
            <a:lvl2pPr marL="685800" indent="-228600">
              <a:buClr>
                <a:srgbClr val="73292A"/>
              </a:buClr>
              <a:buFont typeface="Arial" panose="020B0604020202020204" pitchFamily="34" charset="0"/>
              <a:buChar char="•"/>
              <a:defRPr lang="pl-PL" sz="1400"/>
            </a:lvl2pPr>
            <a:lvl3pPr marL="1143000" indent="-228600">
              <a:buClr>
                <a:srgbClr val="73292A"/>
              </a:buClr>
              <a:buFont typeface="Arial" panose="020B0604020202020204" pitchFamily="34" charset="0"/>
              <a:buChar char="•"/>
              <a:defRPr lang="pl-PL" sz="1200"/>
            </a:lvl3pPr>
            <a:lvl4pPr marL="1600200" indent="-228600">
              <a:buClr>
                <a:srgbClr val="73292A"/>
              </a:buClr>
              <a:buFont typeface="Arial" panose="020B0604020202020204" pitchFamily="34" charset="0"/>
              <a:buChar char="•"/>
              <a:defRPr lang="pl-PL" sz="1100"/>
            </a:lvl4pPr>
            <a:lvl5pPr marL="2057400" indent="-228600">
              <a:buClr>
                <a:srgbClr val="73292A"/>
              </a:buClr>
              <a:buFont typeface="Arial" panose="020B0604020202020204" pitchFamily="34" charset="0"/>
              <a:buChar cha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31" name="Tekst — symbol zastępczy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32" name="Zawartość — symbol zastępczy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pl-PL" sz="1600"/>
            </a:lvl1pPr>
            <a:lvl2pPr>
              <a:buClr>
                <a:srgbClr val="73292A"/>
              </a:buClr>
              <a:defRPr lang="pl-PL" sz="1400"/>
            </a:lvl2pPr>
            <a:lvl3pPr>
              <a:buClr>
                <a:srgbClr val="73292A"/>
              </a:buClr>
              <a:defRPr lang="pl-PL" sz="1200"/>
            </a:lvl3pPr>
            <a:lvl4pPr>
              <a:buClr>
                <a:srgbClr val="73292A"/>
              </a:buClr>
              <a:defRPr lang="pl-PL" sz="1100"/>
            </a:lvl4pPr>
            <a:lvl5pPr>
              <a:buClr>
                <a:srgbClr val="73292A"/>
              </a:buCl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pic>
        <p:nvPicPr>
          <p:cNvPr id="38" name="Obraz 37" descr="Grupa kwiatów&#10;&#10;Opis generowany automatycznie z niskim poziomem pewności">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kst — symbol zastępczy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pl-PL" sz="30000">
                <a:solidFill>
                  <a:schemeClr val="bg1"/>
                </a:solidFill>
                <a:latin typeface="Times New Roman" panose="02020603050405020304" pitchFamily="18" charset="0"/>
                <a:cs typeface="+mj-cs"/>
              </a:defRPr>
            </a:lvl1pPr>
          </a:lstStyle>
          <a:p>
            <a:pPr lvl="0" rtl="0"/>
            <a:r>
              <a:rPr lang="pl-PL" noProof="0"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Porównanie">
    <p:bg>
      <p:bgPr>
        <a:solidFill>
          <a:schemeClr val="tx2"/>
        </a:solidFill>
        <a:effectLst/>
      </p:bgPr>
    </p:bg>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cxnSp>
        <p:nvCxnSpPr>
          <p:cNvPr id="12" name="Łącznik prosty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Obraz 13" descr="Obraz zawierający mięczaka, owada&#10;&#10;Opis wygenerowany automatycznie">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ytuł 1">
            <a:extLst>
              <a:ext uri="{FF2B5EF4-FFF2-40B4-BE49-F238E27FC236}">
                <a16:creationId xmlns:a16="http://schemas.microsoft.com/office/drawing/2014/main" id="{5A0D1FF5-7EF8-4250-A259-43050ABBD3B6}"/>
              </a:ext>
            </a:extLst>
          </p:cNvPr>
          <p:cNvSpPr>
            <a:spLocks noGrp="1"/>
          </p:cNvSpPr>
          <p:nvPr>
            <p:ph type="title" hasCustomPrompt="1"/>
          </p:nvPr>
        </p:nvSpPr>
        <p:spPr>
          <a:xfrm>
            <a:off x="839788" y="365125"/>
            <a:ext cx="10515600" cy="1325563"/>
          </a:xfrm>
        </p:spPr>
        <p:txBody>
          <a:bodyPr rtlCol="0"/>
          <a:lstStyle>
            <a:lvl1pPr algn="ctr">
              <a:defRPr lang="pl-PL"/>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4" name="Zawartość — symbol zastępczy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pl-PL" sz="1600"/>
            </a:lvl1pPr>
            <a:lvl2pPr marL="685800" indent="-228600">
              <a:buClr>
                <a:srgbClr val="73292A"/>
              </a:buClr>
              <a:buFont typeface="Arial" panose="020B0604020202020204" pitchFamily="34" charset="0"/>
              <a:buChar char="•"/>
              <a:defRPr lang="pl-PL" sz="1400"/>
            </a:lvl2pPr>
            <a:lvl3pPr marL="1143000" indent="-228600">
              <a:buClr>
                <a:srgbClr val="73292A"/>
              </a:buClr>
              <a:buFont typeface="Arial" panose="020B0604020202020204" pitchFamily="34" charset="0"/>
              <a:buChar char="•"/>
              <a:defRPr lang="pl-PL" sz="1200"/>
            </a:lvl3pPr>
            <a:lvl4pPr marL="1600200" indent="-228600">
              <a:buClr>
                <a:srgbClr val="73292A"/>
              </a:buClr>
              <a:buFont typeface="Arial" panose="020B0604020202020204" pitchFamily="34" charset="0"/>
              <a:buChar char="•"/>
              <a:defRPr lang="pl-PL" sz="1100"/>
            </a:lvl4pPr>
            <a:lvl5pPr marL="2057400" indent="-228600">
              <a:buClr>
                <a:srgbClr val="73292A"/>
              </a:buClr>
              <a:buFont typeface="Arial" panose="020B0604020202020204" pitchFamily="34" charset="0"/>
              <a:buChar cha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6" name="Zawartość — symbol zastępczy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pl-PL" sz="1600"/>
            </a:lvl1pPr>
            <a:lvl2pPr>
              <a:buClr>
                <a:srgbClr val="73292A"/>
              </a:buClr>
              <a:defRPr lang="pl-PL" sz="1400"/>
            </a:lvl2pPr>
            <a:lvl3pPr>
              <a:buClr>
                <a:srgbClr val="73292A"/>
              </a:buClr>
              <a:defRPr lang="pl-PL" sz="1200"/>
            </a:lvl3pPr>
            <a:lvl4pPr>
              <a:buClr>
                <a:srgbClr val="73292A"/>
              </a:buClr>
              <a:defRPr lang="pl-PL" sz="1100"/>
            </a:lvl4pPr>
            <a:lvl5pPr>
              <a:buClr>
                <a:srgbClr val="73292A"/>
              </a:buCl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Stopka — symbol zastępczy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9" name="Numer slajdu — symbol zastępczy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
        <p:nvSpPr>
          <p:cNvPr id="15" name="Tekst — symbol zastępczy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16" name="Zawartość — symbol zastępczy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pl-PL" sz="1600"/>
            </a:lvl1pPr>
            <a:lvl2pPr>
              <a:buClr>
                <a:srgbClr val="73292A"/>
              </a:buClr>
              <a:defRPr lang="pl-PL" sz="1400"/>
            </a:lvl2pPr>
            <a:lvl3pPr>
              <a:buClr>
                <a:srgbClr val="73292A"/>
              </a:buClr>
              <a:defRPr lang="pl-PL" sz="1200"/>
            </a:lvl3pPr>
            <a:lvl4pPr>
              <a:buClr>
                <a:srgbClr val="73292A"/>
              </a:buClr>
              <a:defRPr lang="pl-PL" sz="1100"/>
            </a:lvl4pPr>
            <a:lvl5pPr>
              <a:buClr>
                <a:srgbClr val="73292A"/>
              </a:buCl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6" name="Obraz 5" descr="Obraz przedstawiający grzyba&#10;&#10;Opis wygenerowany automatycznie">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Prostokąt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8" name="Obraz 7" descr="Obraz zawierający kwiat, roślinę&#10;&#10;Opis wygenerowany automatycznie">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Obraz 9" descr="Zbliżenie na kwiat&#10;&#10;Opis generowany automatycznie z niskim poziomem pewności">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Obraz 11" descr="Zbliżenie na kwiat&#10;&#10;Opis generowany automatycznie z niskim poziomem pewności">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Prostokąt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16" name="Prostokąt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2" name="Tytuł 1">
            <a:extLst>
              <a:ext uri="{FF2B5EF4-FFF2-40B4-BE49-F238E27FC236}">
                <a16:creationId xmlns:a16="http://schemas.microsoft.com/office/drawing/2014/main" id="{D9D91551-9B41-0ACF-0BE6-9D174E6957FD}"/>
              </a:ext>
            </a:extLst>
          </p:cNvPr>
          <p:cNvSpPr>
            <a:spLocks noGrp="1"/>
          </p:cNvSpPr>
          <p:nvPr>
            <p:ph type="title" hasCustomPrompt="1"/>
          </p:nvPr>
        </p:nvSpPr>
        <p:spPr>
          <a:xfrm>
            <a:off x="1472184" y="2889504"/>
            <a:ext cx="2852928" cy="1088136"/>
          </a:xfrm>
        </p:spPr>
        <p:txBody>
          <a:bodyPr rtlCol="0"/>
          <a:lstStyle>
            <a:lvl1pPr algn="ctr">
              <a:defRPr lang="pl-PL"/>
            </a:lvl1pPr>
          </a:lstStyle>
          <a:p>
            <a:pPr rtl="0"/>
            <a:r>
              <a:rPr lang="pl-PL" noProof="0"/>
              <a:t>Kliknij, aby edytować styl wzorca tytułu</a:t>
            </a:r>
          </a:p>
        </p:txBody>
      </p:sp>
      <p:sp>
        <p:nvSpPr>
          <p:cNvPr id="19" name="Zawartość — symbol zastępczy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pl-PL" sz="2400">
                <a:latin typeface="Gill Sans Nova Light" panose="020F0302020204030204" pitchFamily="34" charset="0"/>
                <a:cs typeface="Gill Sans Nova Light" panose="020F0302020204030204" pitchFamily="34" charset="0"/>
              </a:defRPr>
            </a:lvl1pPr>
            <a:lvl2pPr algn="l">
              <a:lnSpc>
                <a:spcPct val="150000"/>
              </a:lnSpc>
              <a:defRPr lang="pl-PL" sz="2000">
                <a:latin typeface="Gill Sans Nova Light" panose="020F0302020204030204" pitchFamily="34" charset="0"/>
                <a:cs typeface="Gill Sans Nova Light" panose="020F0302020204030204" pitchFamily="34" charset="0"/>
              </a:defRPr>
            </a:lvl2pPr>
            <a:lvl3pPr algn="ctr">
              <a:defRPr lang="pl-PL" sz="1600">
                <a:latin typeface="Gill Sans Nova Light" panose="020F0302020204030204" pitchFamily="34" charset="0"/>
                <a:cs typeface="Gill Sans Nova Light" panose="020F0302020204030204" pitchFamily="34" charset="0"/>
              </a:defRPr>
            </a:lvl3pPr>
            <a:lvl4pPr algn="ctr">
              <a:defRPr lang="pl-PL" sz="1400">
                <a:latin typeface="Gill Sans Nova Light" panose="020F0302020204030204" pitchFamily="34" charset="0"/>
                <a:cs typeface="Gill Sans Nova Light" panose="020F0302020204030204" pitchFamily="34" charset="0"/>
              </a:defRPr>
            </a:lvl4pPr>
            <a:lvl5pPr algn="ctr">
              <a:defRPr lang="pl-PL" sz="1400">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10" name="Prostokąt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1" name="Obraz 10" descr="Obraz zawierający mięczaka, owada&#10;&#10;Opis wygenerowany automatycznie">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ytuł 1">
            <a:extLst>
              <a:ext uri="{FF2B5EF4-FFF2-40B4-BE49-F238E27FC236}">
                <a16:creationId xmlns:a16="http://schemas.microsoft.com/office/drawing/2014/main" id="{C48BE494-2D3C-A618-4422-6EA9496986DA}"/>
              </a:ext>
            </a:extLst>
          </p:cNvPr>
          <p:cNvSpPr>
            <a:spLocks noGrp="1"/>
          </p:cNvSpPr>
          <p:nvPr>
            <p:ph type="title" hasCustomPrompt="1"/>
          </p:nvPr>
        </p:nvSpPr>
        <p:spPr>
          <a:xfrm>
            <a:off x="381000" y="381000"/>
            <a:ext cx="11430000" cy="1325563"/>
          </a:xfrm>
        </p:spPr>
        <p:txBody>
          <a:bodyPr rtlCol="0"/>
          <a:lstStyle>
            <a:lvl1pPr algn="ctr">
              <a:defRPr lang="pl-PL"/>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Stopka — symbol zastępczy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8" name="Numer slajdu — symbol zastępczy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6" name="Prostokąt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7" name="Obraz 6" descr="Obraz zawierający mięczaka, owada&#10;&#10;Opis wygenerowany automatycznie">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ytuł 1">
            <a:extLst>
              <a:ext uri="{FF2B5EF4-FFF2-40B4-BE49-F238E27FC236}">
                <a16:creationId xmlns:a16="http://schemas.microsoft.com/office/drawing/2014/main" id="{5B38128B-385C-B928-A4A8-BD98929D3DD4}"/>
              </a:ext>
            </a:extLst>
          </p:cNvPr>
          <p:cNvSpPr>
            <a:spLocks noGrp="1"/>
          </p:cNvSpPr>
          <p:nvPr>
            <p:ph type="title" hasCustomPrompt="1"/>
          </p:nvPr>
        </p:nvSpPr>
        <p:spPr>
          <a:xfrm>
            <a:off x="381000" y="381000"/>
            <a:ext cx="11430000" cy="1325563"/>
          </a:xfrm>
        </p:spPr>
        <p:txBody>
          <a:bodyPr rtlCol="0"/>
          <a:lstStyle>
            <a:lvl1pPr algn="ctr">
              <a:defRPr lang="pl-PL"/>
            </a:lvl1pPr>
          </a:lstStyle>
          <a:p>
            <a:pPr rtl="0"/>
            <a:r>
              <a:rPr lang="pl-PL" noProof="0"/>
              <a:t>Kliknij, aby edytować styl wzorca tytułu</a:t>
            </a:r>
          </a:p>
        </p:txBody>
      </p:sp>
      <p:sp>
        <p:nvSpPr>
          <p:cNvPr id="4" name="Stopka — symbol zastępczy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5" name="Numer slajdu — symbol zastępczy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bg>
      <p:bgPr>
        <a:solidFill>
          <a:schemeClr val="tx2"/>
        </a:solidFill>
        <a:effectLst/>
      </p:bgPr>
    </p:bg>
    <p:spTree>
      <p:nvGrpSpPr>
        <p:cNvPr id="1" name=""/>
        <p:cNvGrpSpPr/>
        <p:nvPr/>
      </p:nvGrpSpPr>
      <p:grpSpPr>
        <a:xfrm>
          <a:off x="0" y="0"/>
          <a:ext cx="0" cy="0"/>
          <a:chOff x="0" y="0"/>
          <a:chExt cx="0" cy="0"/>
        </a:xfrm>
      </p:grpSpPr>
      <p:sp>
        <p:nvSpPr>
          <p:cNvPr id="3" name="Stopka — symbol zastępczy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5BD6A3-F987-4FCC-A6EF-2EF0D33C0888}"/>
              </a:ext>
            </a:extLst>
          </p:cNvPr>
          <p:cNvSpPr>
            <a:spLocks noGrp="1"/>
          </p:cNvSpPr>
          <p:nvPr>
            <p:ph type="title" hasCustomPrompt="1"/>
          </p:nvPr>
        </p:nvSpPr>
        <p:spPr>
          <a:xfrm>
            <a:off x="839788" y="457200"/>
            <a:ext cx="3932237" cy="1600200"/>
          </a:xfrm>
        </p:spPr>
        <p:txBody>
          <a:bodyPr rtlCol="0" anchor="b"/>
          <a:lstStyle>
            <a:lvl1pPr>
              <a:defRPr lang="pl-PL" sz="32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pl-PL" sz="3200"/>
            </a:lvl1pPr>
            <a:lvl2pPr>
              <a:defRPr lang="pl-PL" sz="2800"/>
            </a:lvl2pPr>
            <a:lvl3pPr>
              <a:defRPr lang="pl-PL" sz="2400"/>
            </a:lvl3pPr>
            <a:lvl4pPr>
              <a:defRPr lang="pl-PL" sz="2000"/>
            </a:lvl4pPr>
            <a:lvl5pPr>
              <a:defRPr lang="pl-PL" sz="2000"/>
            </a:lvl5pPr>
            <a:lvl6pPr>
              <a:defRPr lang="pl-PL" sz="2000"/>
            </a:lvl6pPr>
            <a:lvl7pPr>
              <a:defRPr lang="pl-PL" sz="2000"/>
            </a:lvl7pPr>
            <a:lvl8pPr>
              <a:defRPr lang="pl-PL" sz="2000"/>
            </a:lvl8pPr>
            <a:lvl9pPr>
              <a:defRPr lang="pl-PL" sz="20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Tekst — symbol zastępczy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pl-PL" sz="1600"/>
            </a:lvl1pPr>
            <a:lvl2pPr marL="457200" indent="0">
              <a:buNone/>
              <a:defRPr lang="pl-PL" sz="1400"/>
            </a:lvl2pPr>
            <a:lvl3pPr marL="914400" indent="0">
              <a:buNone/>
              <a:defRPr lang="pl-PL" sz="1200"/>
            </a:lvl3pPr>
            <a:lvl4pPr marL="1371600" indent="0">
              <a:buNone/>
              <a:defRPr lang="pl-PL" sz="1000"/>
            </a:lvl4pPr>
            <a:lvl5pPr marL="1828800" indent="0">
              <a:buNone/>
              <a:defRPr lang="pl-PL" sz="1000"/>
            </a:lvl5pPr>
            <a:lvl6pPr marL="2286000" indent="0">
              <a:buNone/>
              <a:defRPr lang="pl-PL" sz="1000"/>
            </a:lvl6pPr>
            <a:lvl7pPr marL="2743200" indent="0">
              <a:buNone/>
              <a:defRPr lang="pl-PL" sz="1000"/>
            </a:lvl7pPr>
            <a:lvl8pPr marL="3200400" indent="0">
              <a:buNone/>
              <a:defRPr lang="pl-PL" sz="1000"/>
            </a:lvl8pPr>
            <a:lvl9pPr marL="3657600" indent="0">
              <a:buNone/>
              <a:defRPr lang="pl-PL" sz="1000"/>
            </a:lvl9pPr>
          </a:lstStyle>
          <a:p>
            <a:pPr lvl="0" rtl="0"/>
            <a:r>
              <a:rPr lang="pl-PL" noProof="0"/>
              <a:t>Kliknij, aby edytować style wzorca tekstu</a:t>
            </a:r>
          </a:p>
        </p:txBody>
      </p:sp>
      <p:sp>
        <p:nvSpPr>
          <p:cNvPr id="6" name="Stopka — symbol zastępczy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308F2A-1C19-4116-80DF-E24EDDF283FF}"/>
              </a:ext>
            </a:extLst>
          </p:cNvPr>
          <p:cNvSpPr>
            <a:spLocks noGrp="1"/>
          </p:cNvSpPr>
          <p:nvPr>
            <p:ph type="title" hasCustomPrompt="1"/>
          </p:nvPr>
        </p:nvSpPr>
        <p:spPr>
          <a:xfrm>
            <a:off x="839788" y="457200"/>
            <a:ext cx="3932237" cy="1600200"/>
          </a:xfrm>
        </p:spPr>
        <p:txBody>
          <a:bodyPr rtlCol="0" anchor="b"/>
          <a:lstStyle>
            <a:lvl1pPr>
              <a:defRPr lang="pl-PL" sz="3200"/>
            </a:lvl1pPr>
          </a:lstStyle>
          <a:p>
            <a:pPr rtl="0"/>
            <a:r>
              <a:rPr lang="pl-PL" noProof="0"/>
              <a:t>Kliknij, aby edytować styl wzorca tytułu</a:t>
            </a:r>
          </a:p>
        </p:txBody>
      </p:sp>
      <p:sp>
        <p:nvSpPr>
          <p:cNvPr id="3" name="Obraz — symbol zastępczy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pl-PL" sz="3200"/>
            </a:lvl1pPr>
            <a:lvl2pPr marL="457200" indent="0">
              <a:buNone/>
              <a:defRPr lang="pl-PL" sz="2800"/>
            </a:lvl2pPr>
            <a:lvl3pPr marL="914400" indent="0">
              <a:buNone/>
              <a:defRPr lang="pl-PL" sz="2400"/>
            </a:lvl3pPr>
            <a:lvl4pPr marL="1371600" indent="0">
              <a:buNone/>
              <a:defRPr lang="pl-PL" sz="2000"/>
            </a:lvl4pPr>
            <a:lvl5pPr marL="1828800" indent="0">
              <a:buNone/>
              <a:defRPr lang="pl-PL" sz="2000"/>
            </a:lvl5pPr>
            <a:lvl6pPr marL="2286000" indent="0">
              <a:buNone/>
              <a:defRPr lang="pl-PL" sz="2000"/>
            </a:lvl6pPr>
            <a:lvl7pPr marL="2743200" indent="0">
              <a:buNone/>
              <a:defRPr lang="pl-PL" sz="2000"/>
            </a:lvl7pPr>
            <a:lvl8pPr marL="3200400" indent="0">
              <a:buNone/>
              <a:defRPr lang="pl-PL" sz="2000"/>
            </a:lvl8pPr>
            <a:lvl9pPr marL="3657600" indent="0">
              <a:buNone/>
              <a:defRPr lang="pl-PL" sz="2000"/>
            </a:lvl9pPr>
          </a:lstStyle>
          <a:p>
            <a:pPr rtl="0"/>
            <a:r>
              <a:rPr lang="pl-PL" noProof="0"/>
              <a:t>Kliknij ikonę, aby dodać obraz</a:t>
            </a:r>
          </a:p>
        </p:txBody>
      </p:sp>
      <p:sp>
        <p:nvSpPr>
          <p:cNvPr id="4" name="Tekst — symbol zastępczy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pl-PL" sz="1600"/>
            </a:lvl1pPr>
            <a:lvl2pPr marL="457200" indent="0">
              <a:buNone/>
              <a:defRPr lang="pl-PL" sz="1400"/>
            </a:lvl2pPr>
            <a:lvl3pPr marL="914400" indent="0">
              <a:buNone/>
              <a:defRPr lang="pl-PL" sz="1200"/>
            </a:lvl3pPr>
            <a:lvl4pPr marL="1371600" indent="0">
              <a:buNone/>
              <a:defRPr lang="pl-PL" sz="1000"/>
            </a:lvl4pPr>
            <a:lvl5pPr marL="1828800" indent="0">
              <a:buNone/>
              <a:defRPr lang="pl-PL" sz="1000"/>
            </a:lvl5pPr>
            <a:lvl6pPr marL="2286000" indent="0">
              <a:buNone/>
              <a:defRPr lang="pl-PL" sz="1000"/>
            </a:lvl6pPr>
            <a:lvl7pPr marL="2743200" indent="0">
              <a:buNone/>
              <a:defRPr lang="pl-PL" sz="1000"/>
            </a:lvl7pPr>
            <a:lvl8pPr marL="3200400" indent="0">
              <a:buNone/>
              <a:defRPr lang="pl-PL" sz="1000"/>
            </a:lvl8pPr>
            <a:lvl9pPr marL="3657600" indent="0">
              <a:buNone/>
              <a:defRPr lang="pl-PL" sz="1000"/>
            </a:lvl9pPr>
          </a:lstStyle>
          <a:p>
            <a:pPr lvl="0" rtl="0"/>
            <a:r>
              <a:rPr lang="pl-PL" noProof="0"/>
              <a:t>Kliknij, aby edytować style wzorca tekstu</a:t>
            </a:r>
          </a:p>
        </p:txBody>
      </p:sp>
      <p:sp>
        <p:nvSpPr>
          <p:cNvPr id="6" name="Stopka — symbol zastępczy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orównanie">
    <p:spTree>
      <p:nvGrpSpPr>
        <p:cNvPr id="1" name=""/>
        <p:cNvGrpSpPr/>
        <p:nvPr/>
      </p:nvGrpSpPr>
      <p:grpSpPr>
        <a:xfrm>
          <a:off x="0" y="0"/>
          <a:ext cx="0" cy="0"/>
          <a:chOff x="0" y="0"/>
          <a:chExt cx="0" cy="0"/>
        </a:xfrm>
      </p:grpSpPr>
      <p:pic>
        <p:nvPicPr>
          <p:cNvPr id="4" name="Obraz 3" descr="Obraz przedstawiający grzyba&#10;&#10;Opis wygenerowany automatycznie">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Prostokąt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3" name="Obraz 12" descr="Grupa kwiatów&#10;&#10;Opis generowany automatycznie z niskim poziomem pewności">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ytuł 1">
            <a:extLst>
              <a:ext uri="{FF2B5EF4-FFF2-40B4-BE49-F238E27FC236}">
                <a16:creationId xmlns:a16="http://schemas.microsoft.com/office/drawing/2014/main" id="{5A0D1FF5-7EF8-4250-A259-43050ABBD3B6}"/>
              </a:ext>
            </a:extLst>
          </p:cNvPr>
          <p:cNvSpPr>
            <a:spLocks noGrp="1"/>
          </p:cNvSpPr>
          <p:nvPr>
            <p:ph type="title" hasCustomPrompt="1"/>
          </p:nvPr>
        </p:nvSpPr>
        <p:spPr>
          <a:xfrm>
            <a:off x="8183880" y="978408"/>
            <a:ext cx="3749040" cy="1325880"/>
          </a:xfrm>
        </p:spPr>
        <p:txBody>
          <a:bodyPr rtlCol="0"/>
          <a:lstStyle>
            <a:defPPr>
              <a:defRPr lang="pl-PL"/>
            </a:defPPr>
          </a:lstStyle>
          <a:p>
            <a:pPr rtl="0"/>
            <a:r>
              <a:rPr lang="pl-PL" noProof="0"/>
              <a:t>Kliknij, aby edytować styl wzorca tytułu</a:t>
            </a:r>
          </a:p>
        </p:txBody>
      </p:sp>
      <p:sp>
        <p:nvSpPr>
          <p:cNvPr id="8" name="Stopka — symbol zastępczy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9" name="Numer slajdu — symbol zastępczy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
        <p:nvSpPr>
          <p:cNvPr id="32" name="Zawartość — symbol zastępczy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pl-PL" sz="2400"/>
            </a:lvl1pPr>
            <a:lvl2pPr marL="228600">
              <a:buClr>
                <a:srgbClr val="73292A"/>
              </a:buClr>
              <a:defRPr lang="pl-PL" sz="2000"/>
            </a:lvl2pPr>
            <a:lvl3pPr marL="685800">
              <a:buClr>
                <a:srgbClr val="73292A"/>
              </a:buClr>
              <a:defRPr lang="pl-PL" sz="1800"/>
            </a:lvl3pPr>
            <a:lvl4pPr marL="1143000">
              <a:buClr>
                <a:srgbClr val="73292A"/>
              </a:buClr>
              <a:defRPr lang="pl-PL" sz="1600"/>
            </a:lvl4pPr>
            <a:lvl5pPr marL="1600200">
              <a:buClr>
                <a:srgbClr val="73292A"/>
              </a:buClr>
              <a:defRPr lang="pl-PL" sz="16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pic>
        <p:nvPicPr>
          <p:cNvPr id="6" name="Obraz 5" descr="Obraz zawierający kwiat, roślinę&#10;&#10;Opis wygenerowany automatycznie">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kst — symbol zastępczy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pl-PL" sz="30000">
                <a:solidFill>
                  <a:schemeClr val="bg1"/>
                </a:solidFill>
                <a:latin typeface="Times New Roman" panose="02020603050405020304" pitchFamily="18" charset="0"/>
                <a:cs typeface="+mj-cs"/>
              </a:defRPr>
            </a:lvl1pPr>
          </a:lstStyle>
          <a:p>
            <a:pPr lvl="0" rtl="0"/>
            <a:r>
              <a:rPr lang="pl-PL" noProof="0"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ytuł i zawartość">
    <p:bg>
      <p:bgPr>
        <a:solidFill>
          <a:schemeClr val="tx2"/>
        </a:solidFill>
        <a:effectLst/>
      </p:bgPr>
    </p:bg>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solidFill>
                <a:schemeClr val="bg1"/>
              </a:solidFill>
            </a:endParaRPr>
          </a:p>
        </p:txBody>
      </p:sp>
      <p:sp>
        <p:nvSpPr>
          <p:cNvPr id="9" name="Prostokąt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1" name="Obraz 10" descr="Obraz zawierający mięczaka, owada&#10;&#10;Opis wygenerowany automatycznie">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Obraz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1748028" y="1389888"/>
            <a:ext cx="8695944" cy="1325880"/>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pl-PL" sz="2000">
                <a:latin typeface="Gill Sans Nova Light" panose="020F0302020204030204" pitchFamily="34" charset="0"/>
                <a:cs typeface="Gill Sans Nova Light" panose="020F0302020204030204" pitchFamily="34" charset="0"/>
              </a:defRPr>
            </a:lvl1pPr>
            <a:lvl2pPr algn="ctr">
              <a:lnSpc>
                <a:spcPct val="100000"/>
              </a:lnSpc>
              <a:defRPr lang="pl-PL" sz="1800">
                <a:latin typeface="Gill Sans Nova Light" panose="020F0302020204030204" pitchFamily="34" charset="0"/>
                <a:cs typeface="Gill Sans Nova Light" panose="020F0302020204030204" pitchFamily="34" charset="0"/>
              </a:defRPr>
            </a:lvl2pPr>
            <a:lvl3pPr algn="ctr">
              <a:defRPr lang="pl-PL" sz="1600">
                <a:latin typeface="Gill Sans Nova Light" panose="020F0302020204030204" pitchFamily="34" charset="0"/>
                <a:cs typeface="Gill Sans Nova Light" panose="020F0302020204030204" pitchFamily="34" charset="0"/>
              </a:defRPr>
            </a:lvl3pPr>
            <a:lvl4pPr algn="ctr">
              <a:defRPr lang="pl-PL" sz="1400">
                <a:latin typeface="Gill Sans Nova Light" panose="020F0302020204030204" pitchFamily="34" charset="0"/>
                <a:cs typeface="Gill Sans Nova Light" panose="020F0302020204030204" pitchFamily="34" charset="0"/>
              </a:defRPr>
            </a:lvl4pPr>
            <a:lvl5pPr algn="ctr">
              <a:defRPr lang="pl-PL" sz="1400">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p:txBody>
      </p:sp>
      <p:sp>
        <p:nvSpPr>
          <p:cNvPr id="14" name="Stopka — symbol zastępczy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15" name="Numer slajdu — symbol zastępczy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tx2"/>
        </a:solidFill>
        <a:effectLst/>
      </p:bgPr>
    </p:bg>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1" name="Obraz 10" descr="Zbliżenie na roślinę&#10;&#10;Opis generowany automatycznie z niskim poziomem pewności">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Obraz 8" descr="Obraz zawierający ozdoby, sieć szkieletową&#10;&#10;Opis wygenerowany automatycznie">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Prostokąt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latin typeface="Gill Sans Light" panose="020B0302020104020203" pitchFamily="34" charset="-79"/>
              <a:cs typeface="Gill Sans Light" panose="020B0302020104020203" pitchFamily="34" charset="-79"/>
            </a:endParaRPr>
          </a:p>
        </p:txBody>
      </p:sp>
      <p:pic>
        <p:nvPicPr>
          <p:cNvPr id="15" name="Obraz 14" descr="Obraz zawierający ceramikę, porcelanę&#10;&#10;Opis wygenerowany automatycznie">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Obraz 16" descr="Obraz zawierający tekst&#10;&#10;Opis wygenerowany automatycznie">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ytuł 1">
            <a:extLst>
              <a:ext uri="{FF2B5EF4-FFF2-40B4-BE49-F238E27FC236}">
                <a16:creationId xmlns:a16="http://schemas.microsoft.com/office/drawing/2014/main" id="{A2DFA2E8-50A1-4465-AC33-6FAC0E7736E9}"/>
              </a:ext>
            </a:extLst>
          </p:cNvPr>
          <p:cNvSpPr>
            <a:spLocks noGrp="1"/>
          </p:cNvSpPr>
          <p:nvPr userDrawn="1">
            <p:ph type="title" hasCustomPrompt="1"/>
          </p:nvPr>
        </p:nvSpPr>
        <p:spPr>
          <a:xfrm>
            <a:off x="1153668" y="3977640"/>
            <a:ext cx="9884664" cy="731520"/>
          </a:xfrm>
        </p:spPr>
        <p:txBody>
          <a:bodyPr rtlCol="0" anchor="b">
            <a:normAutofit/>
          </a:bodyPr>
          <a:lstStyle>
            <a:lvl1pPr algn="ctr">
              <a:defRPr lang="pl-PL" sz="4400"/>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pl-PL" sz="2400">
                <a:solidFill>
                  <a:schemeClr val="tx1">
                    <a:tint val="75000"/>
                  </a:schemeClr>
                </a:solidFill>
              </a:defRPr>
            </a:lvl1pPr>
            <a:lvl2pPr marL="457200" indent="0">
              <a:buNone/>
              <a:defRPr lang="pl-PL" sz="2000">
                <a:solidFill>
                  <a:schemeClr val="tx1">
                    <a:tint val="75000"/>
                  </a:schemeClr>
                </a:solidFill>
              </a:defRPr>
            </a:lvl2pPr>
            <a:lvl3pPr marL="914400" indent="0">
              <a:buNone/>
              <a:defRPr lang="pl-PL" sz="1800">
                <a:solidFill>
                  <a:schemeClr val="tx1">
                    <a:tint val="75000"/>
                  </a:schemeClr>
                </a:solidFill>
              </a:defRPr>
            </a:lvl3pPr>
            <a:lvl4pPr marL="1371600" indent="0">
              <a:buNone/>
              <a:defRPr lang="pl-PL" sz="1600">
                <a:solidFill>
                  <a:schemeClr val="tx1">
                    <a:tint val="75000"/>
                  </a:schemeClr>
                </a:solidFill>
              </a:defRPr>
            </a:lvl4pPr>
            <a:lvl5pPr marL="1828800" indent="0">
              <a:buNone/>
              <a:defRPr lang="pl-PL" sz="1600">
                <a:solidFill>
                  <a:schemeClr val="tx1">
                    <a:tint val="75000"/>
                  </a:schemeClr>
                </a:solidFill>
              </a:defRPr>
            </a:lvl5pPr>
            <a:lvl6pPr marL="2286000" indent="0">
              <a:buNone/>
              <a:defRPr lang="pl-PL" sz="1600">
                <a:solidFill>
                  <a:schemeClr val="tx1">
                    <a:tint val="75000"/>
                  </a:schemeClr>
                </a:solidFill>
              </a:defRPr>
            </a:lvl6pPr>
            <a:lvl7pPr marL="2743200" indent="0">
              <a:buNone/>
              <a:defRPr lang="pl-PL" sz="1600">
                <a:solidFill>
                  <a:schemeClr val="tx1">
                    <a:tint val="75000"/>
                  </a:schemeClr>
                </a:solidFill>
              </a:defRPr>
            </a:lvl7pPr>
            <a:lvl8pPr marL="3200400" indent="0">
              <a:buNone/>
              <a:defRPr lang="pl-PL" sz="1600">
                <a:solidFill>
                  <a:schemeClr val="tx1">
                    <a:tint val="75000"/>
                  </a:schemeClr>
                </a:solidFill>
              </a:defRPr>
            </a:lvl8pPr>
            <a:lvl9pPr marL="3657600" indent="0">
              <a:buNone/>
              <a:defRPr lang="pl-PL" sz="1600">
                <a:solidFill>
                  <a:schemeClr val="tx1">
                    <a:tint val="75000"/>
                  </a:schemeClr>
                </a:solidFill>
              </a:defRPr>
            </a:lvl9pPr>
          </a:lstStyle>
          <a:p>
            <a:pPr lvl="0" rtl="0"/>
            <a:r>
              <a:rPr lang="pl-PL" noProof="0"/>
              <a:t>Kliknij, aby edytować style wzorca tekstu</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838200" y="380999"/>
            <a:ext cx="10515600" cy="1325880"/>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pl-PL">
                <a:latin typeface="Gill Sans Nova Light" panose="020F0302020204030204" pitchFamily="34" charset="0"/>
                <a:cs typeface="Gill Sans Nova Light" panose="020F0302020204030204" pitchFamily="34" charset="0"/>
              </a:defRPr>
            </a:lvl1pPr>
            <a:lvl2pPr>
              <a:defRPr lang="pl-PL">
                <a:latin typeface="Gill Sans Nova Light" panose="020F0302020204030204" pitchFamily="34" charset="0"/>
                <a:cs typeface="Gill Sans Nova Light" panose="020F0302020204030204" pitchFamily="34" charset="0"/>
              </a:defRPr>
            </a:lvl2pPr>
            <a:lvl3pPr>
              <a:defRPr lang="pl-PL">
                <a:latin typeface="Gill Sans Nova Light" panose="020F0302020204030204" pitchFamily="34" charset="0"/>
                <a:cs typeface="Gill Sans Nova Light" panose="020F0302020204030204" pitchFamily="34" charset="0"/>
              </a:defRPr>
            </a:lvl3pPr>
            <a:lvl4pPr>
              <a:defRPr lang="pl-PL">
                <a:latin typeface="Gill Sans Nova Light" panose="020F0302020204030204" pitchFamily="34" charset="0"/>
                <a:cs typeface="Gill Sans Nova Light" panose="020F0302020204030204" pitchFamily="34" charset="0"/>
              </a:defRPr>
            </a:lvl4pPr>
            <a:lvl5pPr>
              <a:defRPr lang="pl-PL">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rótki tytuł i zawartość">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838200" y="380999"/>
            <a:ext cx="10515600" cy="1325880"/>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pl-PL">
                <a:latin typeface="Gill Sans Nova Light" panose="020F0302020204030204" pitchFamily="34" charset="0"/>
                <a:cs typeface="Gill Sans Nova Light" panose="020F0302020204030204" pitchFamily="34" charset="0"/>
              </a:defRPr>
            </a:lvl1pPr>
            <a:lvl2pPr>
              <a:defRPr lang="pl-PL">
                <a:latin typeface="Gill Sans Nova Light" panose="020F0302020204030204" pitchFamily="34" charset="0"/>
                <a:cs typeface="Gill Sans Nova Light" panose="020F0302020204030204" pitchFamily="34" charset="0"/>
              </a:defRPr>
            </a:lvl2pPr>
            <a:lvl3pPr>
              <a:defRPr lang="pl-PL">
                <a:latin typeface="Gill Sans Nova Light" panose="020F0302020204030204" pitchFamily="34" charset="0"/>
                <a:cs typeface="Gill Sans Nova Light" panose="020F0302020204030204" pitchFamily="34" charset="0"/>
              </a:defRPr>
            </a:lvl3pPr>
            <a:lvl4pPr>
              <a:defRPr lang="pl-PL">
                <a:latin typeface="Gill Sans Nova Light" panose="020F0302020204030204" pitchFamily="34" charset="0"/>
                <a:cs typeface="Gill Sans Nova Light" panose="020F0302020204030204" pitchFamily="34" charset="0"/>
              </a:defRPr>
            </a:lvl4pPr>
            <a:lvl5pPr>
              <a:defRPr lang="pl-PL">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agłówek sekcji">
    <p:bg>
      <p:bgPr>
        <a:solidFill>
          <a:schemeClr val="tx2"/>
        </a:soli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8" name="Obraz 7" descr="Obraz przedstawiający grzyba&#10;&#10;Opis wygenerowany automatycznie">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Prostokąt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6" name="Obraz 15" descr="Obraz zawierający kwiat, roślinę&#10;&#10;Opis wygenerowany automatycznie">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Obraz 18" descr="Obraz zawierający mięczaka, owada&#10;&#10;Opis wygenerowany automatycznie">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ytuł 1">
            <a:extLst>
              <a:ext uri="{FF2B5EF4-FFF2-40B4-BE49-F238E27FC236}">
                <a16:creationId xmlns:a16="http://schemas.microsoft.com/office/drawing/2014/main" id="{A2DFA2E8-50A1-4465-AC33-6FAC0E7736E9}"/>
              </a:ext>
            </a:extLst>
          </p:cNvPr>
          <p:cNvSpPr>
            <a:spLocks noGrp="1"/>
          </p:cNvSpPr>
          <p:nvPr>
            <p:ph type="title" hasCustomPrompt="1"/>
          </p:nvPr>
        </p:nvSpPr>
        <p:spPr>
          <a:xfrm>
            <a:off x="1743456" y="2404872"/>
            <a:ext cx="8705088" cy="2002536"/>
          </a:xfrm>
        </p:spPr>
        <p:txBody>
          <a:bodyPr rtlCol="0" anchor="t">
            <a:normAutofit/>
          </a:bodyPr>
          <a:lstStyle>
            <a:lvl1pPr algn="ctr">
              <a:defRPr lang="pl-PL" sz="4400"/>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pl-PL" sz="2400">
                <a:solidFill>
                  <a:schemeClr val="accent3"/>
                </a:solidFill>
              </a:defRPr>
            </a:lvl1pPr>
            <a:lvl2pPr marL="457200" indent="0">
              <a:buNone/>
              <a:defRPr lang="pl-PL" sz="2000">
                <a:solidFill>
                  <a:schemeClr val="tx1">
                    <a:tint val="75000"/>
                  </a:schemeClr>
                </a:solidFill>
              </a:defRPr>
            </a:lvl2pPr>
            <a:lvl3pPr marL="914400" indent="0">
              <a:buNone/>
              <a:defRPr lang="pl-PL" sz="1800">
                <a:solidFill>
                  <a:schemeClr val="tx1">
                    <a:tint val="75000"/>
                  </a:schemeClr>
                </a:solidFill>
              </a:defRPr>
            </a:lvl3pPr>
            <a:lvl4pPr marL="1371600" indent="0">
              <a:buNone/>
              <a:defRPr lang="pl-PL" sz="1600">
                <a:solidFill>
                  <a:schemeClr val="tx1">
                    <a:tint val="75000"/>
                  </a:schemeClr>
                </a:solidFill>
              </a:defRPr>
            </a:lvl4pPr>
            <a:lvl5pPr marL="1828800" indent="0">
              <a:buNone/>
              <a:defRPr lang="pl-PL" sz="1600">
                <a:solidFill>
                  <a:schemeClr val="tx1">
                    <a:tint val="75000"/>
                  </a:schemeClr>
                </a:solidFill>
              </a:defRPr>
            </a:lvl5pPr>
            <a:lvl6pPr marL="2286000" indent="0">
              <a:buNone/>
              <a:defRPr lang="pl-PL" sz="1600">
                <a:solidFill>
                  <a:schemeClr val="tx1">
                    <a:tint val="75000"/>
                  </a:schemeClr>
                </a:solidFill>
              </a:defRPr>
            </a:lvl6pPr>
            <a:lvl7pPr marL="2743200" indent="0">
              <a:buNone/>
              <a:defRPr lang="pl-PL" sz="1600">
                <a:solidFill>
                  <a:schemeClr val="tx1">
                    <a:tint val="75000"/>
                  </a:schemeClr>
                </a:solidFill>
              </a:defRPr>
            </a:lvl7pPr>
            <a:lvl8pPr marL="3200400" indent="0">
              <a:buNone/>
              <a:defRPr lang="pl-PL" sz="1600">
                <a:solidFill>
                  <a:schemeClr val="tx1">
                    <a:tint val="75000"/>
                  </a:schemeClr>
                </a:solidFill>
              </a:defRPr>
            </a:lvl8pPr>
            <a:lvl9pPr marL="3657600" indent="0">
              <a:buNone/>
              <a:defRPr lang="pl-PL" sz="1600">
                <a:solidFill>
                  <a:schemeClr val="tx1">
                    <a:tint val="75000"/>
                  </a:schemeClr>
                </a:solidFill>
              </a:defRPr>
            </a:lvl9pPr>
          </a:lstStyle>
          <a:p>
            <a:pPr lvl="0" rtl="0"/>
            <a:r>
              <a:rPr lang="pl-PL" noProof="0"/>
              <a:t>Kliknij, aby edytować style wzorca tekstu</a:t>
            </a:r>
          </a:p>
        </p:txBody>
      </p:sp>
      <p:sp>
        <p:nvSpPr>
          <p:cNvPr id="27" name="Tekst — symbol zastępczy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pl-PL" sz="14000" b="1">
                <a:solidFill>
                  <a:schemeClr val="tx2"/>
                </a:solidFill>
                <a:latin typeface="Times New Roman" panose="02020603050405020304" pitchFamily="18" charset="0"/>
                <a:cs typeface="+mj-cs"/>
              </a:defRPr>
            </a:lvl1pPr>
          </a:lstStyle>
          <a:p>
            <a:pPr lvl="0" rtl="0"/>
            <a:r>
              <a:rPr lang="pl-PL" noProof="0" dirty="0"/>
              <a:t>”</a:t>
            </a:r>
          </a:p>
        </p:txBody>
      </p:sp>
      <p:sp>
        <p:nvSpPr>
          <p:cNvPr id="28" name="Tekst — symbol zastępczy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pl-PL" sz="14000" b="1">
                <a:solidFill>
                  <a:schemeClr val="tx2"/>
                </a:solidFill>
                <a:latin typeface="Times New Roman" panose="02020603050405020304" pitchFamily="18" charset="0"/>
                <a:cs typeface="+mj-cs"/>
              </a:defRPr>
            </a:lvl1pPr>
          </a:lstStyle>
          <a:p>
            <a:pPr lvl="0" rtl="0"/>
            <a:r>
              <a:rPr lang="pl-PL" noProof="0"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solidFill>
          <a:schemeClr val="tx2"/>
        </a:soli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8" name="Prostokąt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0" name="Obraz 9" descr="Obraz zawierający mięczaka, owada&#10;&#10;Opis wygenerowany automatyczni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ytuł 1">
            <a:extLst>
              <a:ext uri="{FF2B5EF4-FFF2-40B4-BE49-F238E27FC236}">
                <a16:creationId xmlns:a16="http://schemas.microsoft.com/office/drawing/2014/main" id="{115CA519-6BA6-FAC8-3545-2E7E3CBDE2A9}"/>
              </a:ext>
            </a:extLst>
          </p:cNvPr>
          <p:cNvSpPr>
            <a:spLocks noGrp="1"/>
          </p:cNvSpPr>
          <p:nvPr>
            <p:ph type="title" hasCustomPrompt="1"/>
          </p:nvPr>
        </p:nvSpPr>
        <p:spPr/>
        <p:txBody>
          <a:bodyPr rtlCol="0"/>
          <a:lstStyle>
            <a:lvl1pPr algn="ctr">
              <a:defRPr lang="pl-PL"/>
            </a:lvl1pPr>
          </a:lstStyle>
          <a:p>
            <a:pPr rtl="0"/>
            <a:r>
              <a:rPr lang="pl-PL" noProof="0"/>
              <a:t>Kliknij, aby edytować styl wzorca tytułu</a:t>
            </a:r>
          </a:p>
        </p:txBody>
      </p:sp>
      <p:sp>
        <p:nvSpPr>
          <p:cNvPr id="22" name="Obraz — symbol zastępczy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20" name="Tekst — symbol zastępczy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21" name="Tekst — symbol zastępczy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31" name="Obraz — symbol zastępczy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33" name="Tekst — symbol zastępczy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32" name="Tekst — symbol zastępczy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30" name="Obraz — symbol zastępczy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35" name="Tekst — symbol zastępczy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34" name="Tekst — symbol zastępczy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29" name="Obraz — symbol zastępczy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37" name="Tekst — symbol zastępczy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36" name="Tekst — symbol zastępczy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3" name="Stopka — symbol zastępczy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solidFill>
          <a:schemeClr val="tx2"/>
        </a:soli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8" name="Prostokąt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0" name="Obraz 9" descr="Obraz zawierający mięczaka, owada&#10;&#10;Opis wygenerowany automatyczni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ytuł 1">
            <a:extLst>
              <a:ext uri="{FF2B5EF4-FFF2-40B4-BE49-F238E27FC236}">
                <a16:creationId xmlns:a16="http://schemas.microsoft.com/office/drawing/2014/main" id="{115CA519-6BA6-FAC8-3545-2E7E3CBDE2A9}"/>
              </a:ext>
            </a:extLst>
          </p:cNvPr>
          <p:cNvSpPr>
            <a:spLocks noGrp="1"/>
          </p:cNvSpPr>
          <p:nvPr>
            <p:ph type="title" hasCustomPrompt="1"/>
          </p:nvPr>
        </p:nvSpPr>
        <p:spPr/>
        <p:txBody>
          <a:bodyPr rtlCol="0"/>
          <a:lstStyle>
            <a:lvl1pPr algn="ctr">
              <a:defRPr lang="pl-PL"/>
            </a:lvl1pPr>
          </a:lstStyle>
          <a:p>
            <a:pPr rtl="0"/>
            <a:r>
              <a:rPr lang="pl-PL" noProof="0"/>
              <a:t>Kliknij, aby edytować styl wzorca tytułu</a:t>
            </a:r>
          </a:p>
        </p:txBody>
      </p:sp>
      <p:sp>
        <p:nvSpPr>
          <p:cNvPr id="22" name="Obraz — symbol zastępczy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20" name="Tekst — symbol zastępczy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21" name="Tekst — symbol zastępczy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46" name="Obraz — symbol zastępczy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45" name="Tekst — symbol zastępczy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44" name="Tekst — symbol zastępczy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31" name="Obraz — symbol zastępczy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33" name="Tekst — symbol zastępczy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32" name="Tekst — symbol zastępczy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16" name="Obraz — symbol zastępczy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23" name="Tekst — symbol zastępczy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18" name="Tekst — symbol zastępczy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30" name="Obraz — symbol zastępczy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35" name="Tekst — symbol zastępczy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34" name="Tekst — symbol zastępczy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14" name="Obraz — symbol zastępczy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27" name="Tekst — symbol zastępczy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25" name="Tekst — symbol zastępczy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29" name="Obraz — symbol zastępczy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37" name="Tekst — symbol zastępczy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36" name="Tekst — symbol zastępczy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47" name="Obraz — symbol zastępczy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42" name="Tekst — symbol zastępczy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41" name="Tekst — symbol zastępczy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3" name="Stopka — symbol zastępczy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ytuł — symbol zastępczy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pl-PL"/>
            </a:defPPr>
          </a:lstStyle>
          <a:p>
            <a:pPr rtl="0"/>
            <a:r>
              <a:rPr lang="pl-PL" noProof="0" dirty="0"/>
              <a:t>Kliknij, aby edytować styl wzorca tytułu</a:t>
            </a:r>
          </a:p>
        </p:txBody>
      </p:sp>
      <p:sp>
        <p:nvSpPr>
          <p:cNvPr id="3" name="Tekst — symbol zastępczy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Stopka — symbol zastępczy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pl-PL" sz="1200">
                <a:solidFill>
                  <a:schemeClr val="tx1"/>
                </a:solidFill>
                <a:latin typeface="Gill Sans Nova Light" panose="020F0302020204030204" pitchFamily="34" charset="0"/>
                <a:cs typeface="Gill Sans Nova Light" panose="020F0302020204030204" pitchFamily="34" charset="0"/>
              </a:defRPr>
            </a:lvl1pPr>
          </a:lstStyle>
          <a:p>
            <a:pPr rtl="0"/>
            <a:r>
              <a:rPr lang="pl-PL" noProof="0"/>
              <a:t>Tytuł prezentacji</a:t>
            </a:r>
          </a:p>
        </p:txBody>
      </p:sp>
      <p:sp>
        <p:nvSpPr>
          <p:cNvPr id="6" name="Numer slajdu — symbol zastępczy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pl-PL"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pl-PL" sz="4400" kern="1200">
          <a:solidFill>
            <a:schemeClr val="accent3"/>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pl-PL"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pl-PL"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pl-PL"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pl-PL"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pl-PL"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9pPr>
    </p:bodyStyle>
    <p:otherStyle>
      <a:defPPr>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24180B-35BA-C28E-820F-59C84FBDD99A}"/>
              </a:ext>
            </a:extLst>
          </p:cNvPr>
          <p:cNvSpPr>
            <a:spLocks noGrp="1"/>
          </p:cNvSpPr>
          <p:nvPr>
            <p:ph type="ctrTitle"/>
          </p:nvPr>
        </p:nvSpPr>
        <p:spPr>
          <a:xfrm>
            <a:off x="2749296" y="2660904"/>
            <a:ext cx="6693408" cy="1606296"/>
          </a:xfrm>
        </p:spPr>
        <p:txBody>
          <a:bodyPr rtlCol="0"/>
          <a:lstStyle>
            <a:defPPr>
              <a:defRPr lang="pl-PL"/>
            </a:defPPr>
          </a:lstStyle>
          <a:p>
            <a:pPr rtl="0"/>
            <a:r>
              <a:rPr lang="en-GB" sz="3600" dirty="0">
                <a:effectLst/>
                <a:latin typeface="+mn-lt"/>
                <a:ea typeface="Microsoft Sans Serif" panose="020B0604020202020204" pitchFamily="34" charset="0"/>
              </a:rPr>
              <a:t>Beauty enchanted </a:t>
            </a:r>
            <a:br>
              <a:rPr lang="pl-PL" sz="3600" dirty="0">
                <a:effectLst/>
                <a:latin typeface="+mn-lt"/>
                <a:ea typeface="Microsoft Sans Serif" panose="020B0604020202020204" pitchFamily="34" charset="0"/>
              </a:rPr>
            </a:br>
            <a:r>
              <a:rPr lang="en-GB" sz="3600" dirty="0">
                <a:effectLst/>
                <a:latin typeface="+mn-lt"/>
                <a:ea typeface="Microsoft Sans Serif" panose="020B0604020202020204" pitchFamily="34" charset="0"/>
              </a:rPr>
              <a:t>in</a:t>
            </a:r>
            <a:br>
              <a:rPr lang="pl-PL" sz="3600" dirty="0">
                <a:effectLst/>
                <a:latin typeface="+mn-lt"/>
                <a:ea typeface="Microsoft Sans Serif" panose="020B0604020202020204" pitchFamily="34" charset="0"/>
              </a:rPr>
            </a:br>
            <a:r>
              <a:rPr lang="en-GB" sz="3600" dirty="0">
                <a:effectLst/>
                <a:latin typeface="+mn-lt"/>
                <a:ea typeface="Microsoft Sans Serif" panose="020B0604020202020204" pitchFamily="34" charset="0"/>
              </a:rPr>
              <a:t> four elements</a:t>
            </a:r>
            <a:endParaRPr lang="pl-PL" sz="3600" dirty="0">
              <a:latin typeface="+mn-lt"/>
            </a:endParaRPr>
          </a:p>
        </p:txBody>
      </p:sp>
      <p:sp>
        <p:nvSpPr>
          <p:cNvPr id="3" name="Podtytuł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pl-PL"/>
            </a:defPPr>
          </a:lstStyle>
          <a:p>
            <a:pPr rtl="0"/>
            <a:r>
              <a:rPr lang="pl-PL" dirty="0"/>
              <a:t>Erasmus+ Poland</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pl-PL"/>
            </a:defPPr>
          </a:lstStyle>
          <a:p>
            <a:pPr rtl="0"/>
            <a:r>
              <a:rPr lang="pl-PL" dirty="0">
                <a:solidFill>
                  <a:schemeClr val="accent3"/>
                </a:solidFill>
                <a:cs typeface="Times New Roman"/>
              </a:rPr>
              <a:t>Presentation</a:t>
            </a:r>
          </a:p>
        </p:txBody>
      </p:sp>
      <p:sp>
        <p:nvSpPr>
          <p:cNvPr id="4" name="Tekst — symbol zastępczy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pl-PL"/>
            </a:defPPr>
          </a:lstStyle>
          <a:p>
            <a:pPr rtl="0"/>
            <a:r>
              <a:rPr lang="pl-PL" dirty="0"/>
              <a:t>E</a:t>
            </a:r>
          </a:p>
        </p:txBody>
      </p:sp>
      <p:pic>
        <p:nvPicPr>
          <p:cNvPr id="10" name="Obraz 9" descr="Akcent liścia kwiatu">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Obraz 1928" descr="Akcent liścia kwiatu">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Zawartość — symbol zastępczy 2">
            <a:extLst>
              <a:ext uri="{FF2B5EF4-FFF2-40B4-BE49-F238E27FC236}">
                <a16:creationId xmlns:a16="http://schemas.microsoft.com/office/drawing/2014/main" id="{22788C46-D0BC-4307-AE55-7601A139E7CB}"/>
              </a:ext>
            </a:extLst>
          </p:cNvPr>
          <p:cNvSpPr>
            <a:spLocks noGrp="1"/>
          </p:cNvSpPr>
          <p:nvPr>
            <p:ph sz="quarter" idx="4"/>
          </p:nvPr>
        </p:nvSpPr>
        <p:spPr>
          <a:xfrm>
            <a:off x="7818120" y="2194560"/>
            <a:ext cx="4114800" cy="4306824"/>
          </a:xfrm>
        </p:spPr>
        <p:txBody>
          <a:bodyPr vert="horz" lIns="91440" tIns="45720" rIns="91440" bIns="45720" rtlCol="0" anchor="t">
            <a:normAutofit/>
          </a:bodyPr>
          <a:lstStyle>
            <a:defPPr>
              <a:defRPr lang="pl-PL"/>
            </a:defPPr>
          </a:lstStyle>
          <a:p>
            <a:pPr marL="0" indent="0" rtl="0">
              <a:lnSpc>
                <a:spcPct val="150000"/>
              </a:lnSpc>
              <a:buNone/>
            </a:pPr>
            <a:r>
              <a:rPr lang="pl-PL" sz="2400" dirty="0" err="1">
                <a:solidFill>
                  <a:schemeClr val="accent3"/>
                </a:solidFill>
                <a:latin typeface="Gill Sans Nova Light" panose="020B0302020104020203" pitchFamily="34" charset="0"/>
                <a:cs typeface="Gill Sans Light" panose="020B0302020104020203" pitchFamily="34" charset="-79"/>
              </a:rPr>
              <a:t>Our</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group</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has</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prepared</a:t>
            </a:r>
            <a:r>
              <a:rPr lang="pl-PL" sz="2400" dirty="0">
                <a:solidFill>
                  <a:schemeClr val="accent3"/>
                </a:solidFill>
                <a:latin typeface="Gill Sans Nova Light" panose="020B0302020104020203" pitchFamily="34" charset="0"/>
                <a:cs typeface="Gill Sans Light" panose="020B0302020104020203" pitchFamily="34" charset="-79"/>
              </a:rPr>
              <a:t> </a:t>
            </a:r>
            <a:br>
              <a:rPr lang="pl-PL" sz="2400" dirty="0">
                <a:solidFill>
                  <a:schemeClr val="accent3"/>
                </a:solidFill>
                <a:latin typeface="Gill Sans Nova Light" panose="020B0302020104020203" pitchFamily="34" charset="0"/>
                <a:cs typeface="Gill Sans Light" panose="020B0302020104020203" pitchFamily="34" charset="-79"/>
              </a:rPr>
            </a:br>
            <a:r>
              <a:rPr lang="pl-PL" sz="2400" dirty="0" err="1">
                <a:solidFill>
                  <a:schemeClr val="accent3"/>
                </a:solidFill>
                <a:latin typeface="Gill Sans Nova Light" panose="020B0302020104020203" pitchFamily="34" charset="0"/>
                <a:cs typeface="Gill Sans Light" panose="020B0302020104020203" pitchFamily="34" charset="-79"/>
              </a:rPr>
              <a:t>an</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exhibition</a:t>
            </a:r>
            <a:r>
              <a:rPr lang="pl-PL" sz="2400" dirty="0">
                <a:solidFill>
                  <a:schemeClr val="accent3"/>
                </a:solidFill>
                <a:latin typeface="Gill Sans Nova Light" panose="020B0302020104020203" pitchFamily="34" charset="0"/>
                <a:cs typeface="Gill Sans Light" panose="020B0302020104020203" pitchFamily="34" charset="-79"/>
              </a:rPr>
              <a:t> of </a:t>
            </a:r>
            <a:r>
              <a:rPr lang="pl-PL" sz="2400" dirty="0" err="1">
                <a:solidFill>
                  <a:schemeClr val="accent3"/>
                </a:solidFill>
                <a:latin typeface="Gill Sans Nova Light" panose="020B0302020104020203" pitchFamily="34" charset="0"/>
                <a:cs typeface="Gill Sans Light" panose="020B0302020104020203" pitchFamily="34" charset="-79"/>
              </a:rPr>
              <a:t>photos</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they</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have</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taken</a:t>
            </a:r>
            <a:r>
              <a:rPr lang="pl-PL" sz="2400" dirty="0">
                <a:solidFill>
                  <a:schemeClr val="accent3"/>
                </a:solidFill>
                <a:latin typeface="Gill Sans Nova Light" panose="020B0302020104020203" pitchFamily="34" charset="0"/>
                <a:cs typeface="Gill Sans Light" panose="020B0302020104020203" pitchFamily="34" charset="-79"/>
              </a:rPr>
              <a:t>. We </a:t>
            </a:r>
            <a:r>
              <a:rPr lang="pl-PL" sz="2400" dirty="0" err="1">
                <a:solidFill>
                  <a:schemeClr val="accent3"/>
                </a:solidFill>
                <a:latin typeface="Gill Sans Nova Light" panose="020B0302020104020203" pitchFamily="34" charset="0"/>
                <a:cs typeface="Gill Sans Light" panose="020B0302020104020203" pitchFamily="34" charset="-79"/>
              </a:rPr>
              <a:t>also</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organised</a:t>
            </a:r>
            <a:r>
              <a:rPr lang="pl-PL" sz="2400" dirty="0">
                <a:solidFill>
                  <a:schemeClr val="accent3"/>
                </a:solidFill>
                <a:latin typeface="Gill Sans Nova Light" panose="020B0302020104020203" pitchFamily="34" charset="0"/>
                <a:cs typeface="Gill Sans Light" panose="020B0302020104020203" pitchFamily="34" charset="-79"/>
              </a:rPr>
              <a:t> </a:t>
            </a:r>
            <a:br>
              <a:rPr lang="pl-PL" sz="2400" dirty="0">
                <a:solidFill>
                  <a:schemeClr val="accent3"/>
                </a:solidFill>
                <a:latin typeface="Gill Sans Nova Light" panose="020B0302020104020203" pitchFamily="34" charset="0"/>
                <a:cs typeface="Gill Sans Light" panose="020B0302020104020203" pitchFamily="34" charset="-79"/>
              </a:rPr>
            </a:br>
            <a:r>
              <a:rPr lang="pl-PL" sz="2400" dirty="0">
                <a:solidFill>
                  <a:schemeClr val="accent3"/>
                </a:solidFill>
                <a:latin typeface="Gill Sans Nova Light" panose="020B0302020104020203" pitchFamily="34" charset="0"/>
                <a:cs typeface="Gill Sans Light" panose="020B0302020104020203" pitchFamily="34" charset="-79"/>
              </a:rPr>
              <a:t>a </a:t>
            </a:r>
            <a:r>
              <a:rPr lang="pl-PL" sz="2400" dirty="0" err="1">
                <a:solidFill>
                  <a:schemeClr val="accent3"/>
                </a:solidFill>
                <a:latin typeface="Gill Sans Nova Light" panose="020B0302020104020203" pitchFamily="34" charset="0"/>
                <a:cs typeface="Gill Sans Light" panose="020B0302020104020203" pitchFamily="34" charset="-79"/>
              </a:rPr>
              <a:t>contest</a:t>
            </a:r>
            <a:r>
              <a:rPr lang="pl-PL" sz="2400" dirty="0">
                <a:solidFill>
                  <a:schemeClr val="accent3"/>
                </a:solidFill>
                <a:latin typeface="Gill Sans Nova Light" panose="020B0302020104020203" pitchFamily="34" charset="0"/>
                <a:cs typeface="Gill Sans Light" panose="020B0302020104020203" pitchFamily="34" charset="-79"/>
              </a:rPr>
              <a:t> to </a:t>
            </a:r>
            <a:r>
              <a:rPr lang="pl-PL" sz="2400" dirty="0" err="1">
                <a:solidFill>
                  <a:schemeClr val="accent3"/>
                </a:solidFill>
                <a:latin typeface="Gill Sans Nova Light" panose="020B0302020104020203" pitchFamily="34" charset="0"/>
                <a:cs typeface="Gill Sans Light" panose="020B0302020104020203" pitchFamily="34" charset="-79"/>
              </a:rPr>
              <a:t>choose</a:t>
            </a:r>
            <a:r>
              <a:rPr lang="pl-PL" sz="2400" dirty="0">
                <a:solidFill>
                  <a:schemeClr val="accent3"/>
                </a:solidFill>
                <a:latin typeface="Gill Sans Nova Light" panose="020B0302020104020203" pitchFamily="34" charset="0"/>
                <a:cs typeface="Gill Sans Light" panose="020B0302020104020203" pitchFamily="34" charset="-79"/>
              </a:rPr>
              <a:t> the </a:t>
            </a:r>
            <a:r>
              <a:rPr lang="pl-PL" sz="2400" dirty="0" err="1">
                <a:solidFill>
                  <a:schemeClr val="accent3"/>
                </a:solidFill>
                <a:latin typeface="Gill Sans Nova Light" panose="020B0302020104020203" pitchFamily="34" charset="0"/>
                <a:cs typeface="Gill Sans Light" panose="020B0302020104020203" pitchFamily="34" charset="-79"/>
              </a:rPr>
              <a:t>best</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four</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photos</a:t>
            </a:r>
            <a:r>
              <a:rPr lang="pl-PL" sz="2400" dirty="0">
                <a:solidFill>
                  <a:schemeClr val="accent3"/>
                </a:solidFill>
                <a:latin typeface="Gill Sans Nova Light" panose="020B0302020104020203" pitchFamily="34" charset="0"/>
                <a:cs typeface="Gill Sans Light" panose="020B0302020104020203" pitchFamily="34" charset="-79"/>
              </a:rPr>
              <a:t> </a:t>
            </a:r>
            <a:r>
              <a:rPr lang="pl-PL" sz="2400" dirty="0" err="1">
                <a:solidFill>
                  <a:schemeClr val="accent3"/>
                </a:solidFill>
                <a:latin typeface="Gill Sans Nova Light" panose="020B0302020104020203" pitchFamily="34" charset="0"/>
                <a:cs typeface="Gill Sans Light" panose="020B0302020104020203" pitchFamily="34" charset="-79"/>
              </a:rPr>
              <a:t>an</a:t>
            </a:r>
            <a:r>
              <a:rPr lang="pl-PL" sz="2400" dirty="0">
                <a:solidFill>
                  <a:schemeClr val="accent3"/>
                </a:solidFill>
                <a:latin typeface="Gill Sans Nova Light" panose="020B0302020104020203" pitchFamily="34" charset="0"/>
                <a:cs typeface="Gill Sans Light" panose="020B0302020104020203" pitchFamily="34" charset="-79"/>
              </a:rPr>
              <a:t> d </a:t>
            </a:r>
            <a:r>
              <a:rPr lang="pl-PL" sz="2400" dirty="0" err="1">
                <a:solidFill>
                  <a:schemeClr val="accent3"/>
                </a:solidFill>
                <a:latin typeface="Gill Sans Nova Light" panose="020B0302020104020203" pitchFamily="34" charset="0"/>
                <a:cs typeface="Gill Sans Light" panose="020B0302020104020203" pitchFamily="34" charset="-79"/>
              </a:rPr>
              <a:t>descritions</a:t>
            </a:r>
            <a:r>
              <a:rPr lang="pl-PL" sz="2400" dirty="0">
                <a:solidFill>
                  <a:schemeClr val="accent3"/>
                </a:solidFill>
                <a:latin typeface="Gill Sans Nova Light" panose="020B0302020104020203" pitchFamily="34" charset="0"/>
                <a:cs typeface="Gill Sans Light" panose="020B0302020104020203" pitchFamily="34" charset="-79"/>
              </a:rPr>
              <a:t>. </a:t>
            </a:r>
          </a:p>
          <a:p>
            <a:pPr rtl="0"/>
            <a:endParaRPr lang="pl-PL" dirty="0">
              <a:solidFill>
                <a:schemeClr val="accent3"/>
              </a:solidFill>
              <a:latin typeface="Gill Sans Nova Light" panose="020B0302020104020203" pitchFamily="34" charset="0"/>
              <a:cs typeface="Calibri"/>
            </a:endParaRPr>
          </a:p>
        </p:txBody>
      </p:sp>
      <p:sp>
        <p:nvSpPr>
          <p:cNvPr id="5" name="Stopka — symbol zastępczy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pl-PL"/>
            </a:defPPr>
          </a:lstStyle>
          <a:p>
            <a:pPr rtl="0"/>
            <a:r>
              <a:rPr lang="pl-PL"/>
              <a:t>Tytuł prezentacji</a:t>
            </a:r>
          </a:p>
        </p:txBody>
      </p:sp>
      <p:sp>
        <p:nvSpPr>
          <p:cNvPr id="6" name="Numer slajdu — symbol zastępczy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pl-PL"/>
            </a:defPPr>
          </a:lstStyle>
          <a:p>
            <a:pPr rtl="0"/>
            <a:fld id="{294A09A9-5501-47C1-A89A-A340965A2BE2}" type="slidenum">
              <a:rPr lang="pl-PL" smtClean="0"/>
              <a:t>2</a:t>
            </a:fld>
            <a:endParaRPr lang="pl-PL"/>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defPPr>
              <a:defRPr lang="pl-PL"/>
            </a:defPPr>
          </a:lstStyle>
          <a:p>
            <a:pPr rtl="0"/>
            <a:r>
              <a:rPr lang="pl-PL" dirty="0" err="1"/>
              <a:t>Photos</a:t>
            </a:r>
            <a:r>
              <a:rPr lang="pl-PL" dirty="0"/>
              <a:t> of Nature</a:t>
            </a:r>
          </a:p>
        </p:txBody>
      </p:sp>
      <p:sp>
        <p:nvSpPr>
          <p:cNvPr id="4" name="Tekst — symbol zastępczy 3">
            <a:extLst>
              <a:ext uri="{FF2B5EF4-FFF2-40B4-BE49-F238E27FC236}">
                <a16:creationId xmlns:a16="http://schemas.microsoft.com/office/drawing/2014/main" id="{D51A6D85-3837-435F-A342-5A3F98172B12}"/>
              </a:ext>
            </a:extLst>
          </p:cNvPr>
          <p:cNvSpPr>
            <a:spLocks noGrp="1"/>
          </p:cNvSpPr>
          <p:nvPr>
            <p:ph type="body" idx="1"/>
          </p:nvPr>
        </p:nvSpPr>
        <p:spPr/>
        <p:txBody>
          <a:bodyPr rtlCol="0"/>
          <a:lstStyle>
            <a:defPPr>
              <a:defRPr lang="pl-PL"/>
            </a:defPPr>
          </a:lstStyle>
          <a:p>
            <a:pPr rtl="0"/>
            <a:r>
              <a:rPr lang="pl-PL" dirty="0"/>
              <a:t>Presentation of </a:t>
            </a:r>
            <a:r>
              <a:rPr lang="pl-PL" dirty="0" err="1"/>
              <a:t>students</a:t>
            </a:r>
            <a:r>
              <a:rPr lang="pl-PL" dirty="0"/>
              <a:t>’ </a:t>
            </a:r>
            <a:r>
              <a:rPr lang="pl-PL" dirty="0" err="1"/>
              <a:t>works</a:t>
            </a:r>
            <a:endParaRPr lang="pl-PL" dirty="0"/>
          </a:p>
        </p:txBody>
      </p:sp>
    </p:spTree>
    <p:extLst>
      <p:ext uri="{BB962C8B-B14F-4D97-AF65-F5344CB8AC3E}">
        <p14:creationId xmlns:p14="http://schemas.microsoft.com/office/powerpoint/2010/main" val="344679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AAAA95-10E0-3B5C-D6C8-1E46B7C48115}"/>
              </a:ext>
            </a:extLst>
          </p:cNvPr>
          <p:cNvSpPr>
            <a:spLocks noGrp="1"/>
          </p:cNvSpPr>
          <p:nvPr>
            <p:ph type="title"/>
          </p:nvPr>
        </p:nvSpPr>
        <p:spPr/>
        <p:txBody>
          <a:bodyPr/>
          <a:lstStyle/>
          <a:p>
            <a:r>
              <a:rPr lang="pl-PL" dirty="0"/>
              <a:t>                                   Photo no 1</a:t>
            </a:r>
          </a:p>
        </p:txBody>
      </p:sp>
      <p:pic>
        <p:nvPicPr>
          <p:cNvPr id="7" name="Symbol zastępczy zawartości 6">
            <a:extLst>
              <a:ext uri="{FF2B5EF4-FFF2-40B4-BE49-F238E27FC236}">
                <a16:creationId xmlns:a16="http://schemas.microsoft.com/office/drawing/2014/main" id="{FDB7A607-22A7-D0BC-8E2D-489C293C8474}"/>
              </a:ext>
            </a:extLst>
          </p:cNvPr>
          <p:cNvPicPr>
            <a:picLocks noGrp="1" noChangeAspect="1"/>
          </p:cNvPicPr>
          <p:nvPr>
            <p:ph idx="1"/>
          </p:nvPr>
        </p:nvPicPr>
        <p:blipFill>
          <a:blip r:embed="rId2"/>
          <a:stretch>
            <a:fillRect/>
          </a:stretch>
        </p:blipFill>
        <p:spPr>
          <a:xfrm>
            <a:off x="370642" y="350166"/>
            <a:ext cx="5604030" cy="5604030"/>
          </a:xfrm>
        </p:spPr>
      </p:pic>
      <p:sp>
        <p:nvSpPr>
          <p:cNvPr id="4" name="Symbol zastępczy stopki 3">
            <a:extLst>
              <a:ext uri="{FF2B5EF4-FFF2-40B4-BE49-F238E27FC236}">
                <a16:creationId xmlns:a16="http://schemas.microsoft.com/office/drawing/2014/main" id="{EFCC7A29-E2C5-8958-8268-A0889911995F}"/>
              </a:ext>
            </a:extLst>
          </p:cNvPr>
          <p:cNvSpPr>
            <a:spLocks noGrp="1"/>
          </p:cNvSpPr>
          <p:nvPr>
            <p:ph type="ftr" sz="quarter" idx="10"/>
          </p:nvPr>
        </p:nvSpPr>
        <p:spPr/>
        <p:txBody>
          <a:bodyPr/>
          <a:lstStyle/>
          <a:p>
            <a:pPr rtl="0"/>
            <a:r>
              <a:rPr lang="pl-PL" noProof="0" dirty="0" err="1"/>
              <a:t>Beauty</a:t>
            </a:r>
            <a:r>
              <a:rPr lang="pl-PL" noProof="0" dirty="0"/>
              <a:t> </a:t>
            </a:r>
            <a:r>
              <a:rPr lang="pl-PL" noProof="0" dirty="0" err="1"/>
              <a:t>enchanted</a:t>
            </a:r>
            <a:r>
              <a:rPr lang="pl-PL" noProof="0" dirty="0"/>
              <a:t> in </a:t>
            </a:r>
            <a:r>
              <a:rPr lang="pl-PL" noProof="0" dirty="0" err="1"/>
              <a:t>four</a:t>
            </a:r>
            <a:r>
              <a:rPr lang="pl-PL" noProof="0" dirty="0"/>
              <a:t> </a:t>
            </a:r>
            <a:r>
              <a:rPr lang="pl-PL" noProof="0" dirty="0" err="1"/>
              <a:t>elements</a:t>
            </a:r>
            <a:endParaRPr lang="pl-PL" noProof="0" dirty="0"/>
          </a:p>
        </p:txBody>
      </p:sp>
      <p:sp>
        <p:nvSpPr>
          <p:cNvPr id="5" name="Symbol zastępczy numeru slajdu 4">
            <a:extLst>
              <a:ext uri="{FF2B5EF4-FFF2-40B4-BE49-F238E27FC236}">
                <a16:creationId xmlns:a16="http://schemas.microsoft.com/office/drawing/2014/main" id="{910A3760-5B76-41F2-11A1-74D2DA042299}"/>
              </a:ext>
            </a:extLst>
          </p:cNvPr>
          <p:cNvSpPr>
            <a:spLocks noGrp="1"/>
          </p:cNvSpPr>
          <p:nvPr>
            <p:ph type="sldNum" sz="quarter" idx="11"/>
          </p:nvPr>
        </p:nvSpPr>
        <p:spPr/>
        <p:txBody>
          <a:bodyPr/>
          <a:lstStyle/>
          <a:p>
            <a:pPr rtl="0"/>
            <a:fld id="{294A09A9-5501-47C1-A89A-A340965A2BE2}" type="slidenum">
              <a:rPr lang="pl-PL" noProof="0" smtClean="0"/>
              <a:pPr rtl="0"/>
              <a:t>4</a:t>
            </a:fld>
            <a:endParaRPr lang="pl-PL" noProof="0"/>
          </a:p>
        </p:txBody>
      </p:sp>
      <p:sp>
        <p:nvSpPr>
          <p:cNvPr id="8" name="pole tekstowe 7">
            <a:extLst>
              <a:ext uri="{FF2B5EF4-FFF2-40B4-BE49-F238E27FC236}">
                <a16:creationId xmlns:a16="http://schemas.microsoft.com/office/drawing/2014/main" id="{65F20985-2E21-524E-9920-FEFAE1BB92E1}"/>
              </a:ext>
            </a:extLst>
          </p:cNvPr>
          <p:cNvSpPr txBox="1"/>
          <p:nvPr/>
        </p:nvSpPr>
        <p:spPr>
          <a:xfrm>
            <a:off x="6374167" y="1564837"/>
            <a:ext cx="4731058" cy="4247317"/>
          </a:xfrm>
          <a:prstGeom prst="rect">
            <a:avLst/>
          </a:prstGeom>
          <a:noFill/>
        </p:spPr>
        <p:txBody>
          <a:bodyPr wrap="square" rtlCol="0">
            <a:spAutoFit/>
          </a:bodyPr>
          <a:lstStyle/>
          <a:p>
            <a:r>
              <a:rPr lang="pl-PL" b="1" dirty="0"/>
              <a:t>T</a:t>
            </a:r>
            <a:r>
              <a:rPr lang="en-US" b="1" dirty="0"/>
              <a:t>he photo shows the Tatra Mountains visible from the top of </a:t>
            </a:r>
            <a:r>
              <a:rPr lang="en-US" b="1" dirty="0" err="1"/>
              <a:t>Grześ</a:t>
            </a:r>
            <a:r>
              <a:rPr lang="en-US" b="1" dirty="0"/>
              <a:t>.</a:t>
            </a:r>
          </a:p>
          <a:p>
            <a:r>
              <a:rPr lang="en-US" b="1" dirty="0"/>
              <a:t>The earth element captured in the photo captivated me with its beauty, size and stability.</a:t>
            </a:r>
          </a:p>
          <a:p>
            <a:r>
              <a:rPr lang="en-US" b="1" dirty="0"/>
              <a:t>People often think they are invincible, but when they go to the mountains they experience how small they are. While walking along the paths leading to the peak, you have time to think during physical activity and take a break from the noise of everyday life.</a:t>
            </a:r>
            <a:br>
              <a:rPr lang="en-US" b="1" dirty="0"/>
            </a:br>
            <a:r>
              <a:rPr lang="en-US" b="1" dirty="0"/>
              <a:t>The Earth is always there even when everything else disappears.</a:t>
            </a:r>
            <a:br>
              <a:rPr lang="en-US" b="1" dirty="0"/>
            </a:br>
            <a:br>
              <a:rPr lang="en-US" b="1" dirty="0"/>
            </a:br>
            <a:r>
              <a:rPr lang="en-US" b="1" dirty="0"/>
              <a:t>Place : </a:t>
            </a:r>
            <a:r>
              <a:rPr lang="en-US" b="1" dirty="0" err="1"/>
              <a:t>Tatry</a:t>
            </a:r>
            <a:r>
              <a:rPr lang="en-US" b="1" dirty="0"/>
              <a:t>, </a:t>
            </a:r>
            <a:r>
              <a:rPr lang="en-US" b="1" dirty="0" err="1"/>
              <a:t>Grześ</a:t>
            </a:r>
            <a:endParaRPr lang="en-US" b="1" dirty="0"/>
          </a:p>
          <a:p>
            <a:r>
              <a:rPr lang="en-US" dirty="0"/>
              <a:t>Author: </a:t>
            </a:r>
            <a:r>
              <a:rPr lang="en-US" dirty="0" err="1"/>
              <a:t>Weronika</a:t>
            </a:r>
            <a:r>
              <a:rPr lang="en-US" dirty="0"/>
              <a:t> </a:t>
            </a:r>
            <a:r>
              <a:rPr lang="en-US" dirty="0" err="1"/>
              <a:t>Wielicka</a:t>
            </a:r>
            <a:endParaRPr lang="en-US" dirty="0"/>
          </a:p>
        </p:txBody>
      </p:sp>
    </p:spTree>
    <p:extLst>
      <p:ext uri="{BB962C8B-B14F-4D97-AF65-F5344CB8AC3E}">
        <p14:creationId xmlns:p14="http://schemas.microsoft.com/office/powerpoint/2010/main" val="384523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DA6899-9EF9-55D7-F8E3-A6A9BEEB1B4A}"/>
              </a:ext>
            </a:extLst>
          </p:cNvPr>
          <p:cNvSpPr>
            <a:spLocks noGrp="1"/>
          </p:cNvSpPr>
          <p:nvPr>
            <p:ph type="title"/>
          </p:nvPr>
        </p:nvSpPr>
        <p:spPr/>
        <p:txBody>
          <a:bodyPr/>
          <a:lstStyle/>
          <a:p>
            <a:r>
              <a:rPr lang="pl-PL" dirty="0"/>
              <a:t>Photo no 2</a:t>
            </a:r>
          </a:p>
        </p:txBody>
      </p:sp>
      <p:pic>
        <p:nvPicPr>
          <p:cNvPr id="7" name="Symbol zastępczy zawartości 6">
            <a:extLst>
              <a:ext uri="{FF2B5EF4-FFF2-40B4-BE49-F238E27FC236}">
                <a16:creationId xmlns:a16="http://schemas.microsoft.com/office/drawing/2014/main" id="{91D54A46-CD1B-550A-AD4E-3CEC2C929EF6}"/>
              </a:ext>
            </a:extLst>
          </p:cNvPr>
          <p:cNvPicPr>
            <a:picLocks noGrp="1" noChangeAspect="1"/>
          </p:cNvPicPr>
          <p:nvPr>
            <p:ph idx="1"/>
          </p:nvPr>
        </p:nvPicPr>
        <p:blipFill>
          <a:blip r:embed="rId2"/>
          <a:stretch>
            <a:fillRect/>
          </a:stretch>
        </p:blipFill>
        <p:spPr>
          <a:xfrm rot="5400000">
            <a:off x="-1158270" y="1255922"/>
            <a:ext cx="6888538" cy="4376691"/>
          </a:xfrm>
        </p:spPr>
      </p:pic>
      <p:sp>
        <p:nvSpPr>
          <p:cNvPr id="4" name="Symbol zastępczy stopki 3">
            <a:extLst>
              <a:ext uri="{FF2B5EF4-FFF2-40B4-BE49-F238E27FC236}">
                <a16:creationId xmlns:a16="http://schemas.microsoft.com/office/drawing/2014/main" id="{135AEBF9-2148-6F5B-2AF6-471A71343CFA}"/>
              </a:ext>
            </a:extLst>
          </p:cNvPr>
          <p:cNvSpPr>
            <a:spLocks noGrp="1"/>
          </p:cNvSpPr>
          <p:nvPr>
            <p:ph type="ftr" sz="quarter" idx="10"/>
          </p:nvPr>
        </p:nvSpPr>
        <p:spPr>
          <a:xfrm>
            <a:off x="4783776" y="6503572"/>
            <a:ext cx="4114800" cy="365125"/>
          </a:xfrm>
        </p:spPr>
        <p:txBody>
          <a:bodyPr/>
          <a:lstStyle/>
          <a:p>
            <a:pPr rtl="0"/>
            <a:r>
              <a:rPr lang="pl-PL" noProof="0" dirty="0" err="1"/>
              <a:t>Beauty</a:t>
            </a:r>
            <a:r>
              <a:rPr lang="pl-PL" noProof="0" dirty="0"/>
              <a:t> </a:t>
            </a:r>
            <a:r>
              <a:rPr lang="pl-PL" noProof="0" dirty="0" err="1"/>
              <a:t>enchanted</a:t>
            </a:r>
            <a:r>
              <a:rPr lang="pl-PL" noProof="0" dirty="0"/>
              <a:t> in </a:t>
            </a:r>
            <a:r>
              <a:rPr lang="pl-PL" noProof="0" dirty="0" err="1"/>
              <a:t>four</a:t>
            </a:r>
            <a:r>
              <a:rPr lang="pl-PL" noProof="0" dirty="0"/>
              <a:t> </a:t>
            </a:r>
            <a:r>
              <a:rPr lang="pl-PL" noProof="0" dirty="0" err="1"/>
              <a:t>elements</a:t>
            </a:r>
            <a:endParaRPr lang="pl-PL" noProof="0" dirty="0"/>
          </a:p>
        </p:txBody>
      </p:sp>
      <p:sp>
        <p:nvSpPr>
          <p:cNvPr id="5" name="Symbol zastępczy numeru slajdu 4">
            <a:extLst>
              <a:ext uri="{FF2B5EF4-FFF2-40B4-BE49-F238E27FC236}">
                <a16:creationId xmlns:a16="http://schemas.microsoft.com/office/drawing/2014/main" id="{CE7245E6-600E-E2DD-CDA3-2D3912269B53}"/>
              </a:ext>
            </a:extLst>
          </p:cNvPr>
          <p:cNvSpPr>
            <a:spLocks noGrp="1"/>
          </p:cNvSpPr>
          <p:nvPr>
            <p:ph type="sldNum" sz="quarter" idx="11"/>
          </p:nvPr>
        </p:nvSpPr>
        <p:spPr/>
        <p:txBody>
          <a:bodyPr/>
          <a:lstStyle/>
          <a:p>
            <a:pPr rtl="0"/>
            <a:fld id="{294A09A9-5501-47C1-A89A-A340965A2BE2}" type="slidenum">
              <a:rPr lang="pl-PL" noProof="0" smtClean="0"/>
              <a:pPr rtl="0"/>
              <a:t>5</a:t>
            </a:fld>
            <a:endParaRPr lang="pl-PL" noProof="0"/>
          </a:p>
        </p:txBody>
      </p:sp>
      <p:sp>
        <p:nvSpPr>
          <p:cNvPr id="8" name="pole tekstowe 7">
            <a:extLst>
              <a:ext uri="{FF2B5EF4-FFF2-40B4-BE49-F238E27FC236}">
                <a16:creationId xmlns:a16="http://schemas.microsoft.com/office/drawing/2014/main" id="{D9FB8352-814B-07A0-6FB9-318DDB63AB5E}"/>
              </a:ext>
            </a:extLst>
          </p:cNvPr>
          <p:cNvSpPr txBox="1"/>
          <p:nvPr/>
        </p:nvSpPr>
        <p:spPr>
          <a:xfrm>
            <a:off x="4953740" y="1706879"/>
            <a:ext cx="5619565" cy="3344377"/>
          </a:xfrm>
          <a:prstGeom prst="rect">
            <a:avLst/>
          </a:prstGeom>
          <a:noFill/>
        </p:spPr>
        <p:txBody>
          <a:bodyPr wrap="square" rtlCol="0">
            <a:spAutoFit/>
          </a:bodyPr>
          <a:lstStyle/>
          <a:p>
            <a:pPr>
              <a:lnSpc>
                <a:spcPct val="107000"/>
              </a:lnSpc>
              <a:spcAft>
                <a:spcPts val="800"/>
              </a:spcAft>
            </a:pPr>
            <a:r>
              <a:rPr lang="pl-PL" sz="1800" b="1" dirty="0">
                <a:effectLst/>
                <a:ea typeface="Calibri" panose="020F0502020204030204" pitchFamily="34" charset="0"/>
                <a:cs typeface="Times New Roman" panose="02020603050405020304" pitchFamily="18" charset="0"/>
              </a:rPr>
              <a:t>“</a:t>
            </a:r>
            <a:r>
              <a:rPr lang="pl-PL" sz="1800" b="1" dirty="0" err="1">
                <a:effectLst/>
                <a:ea typeface="Calibri" panose="020F0502020204030204" pitchFamily="34" charset="0"/>
                <a:cs typeface="Times New Roman" panose="02020603050405020304" pitchFamily="18" charset="0"/>
              </a:rPr>
              <a:t>Awakening</a:t>
            </a:r>
            <a:r>
              <a:rPr lang="pl-PL" sz="1800" b="1" dirty="0">
                <a:effectLst/>
                <a:ea typeface="Calibri" panose="020F0502020204030204" pitchFamily="34" charset="0"/>
                <a:cs typeface="Times New Roman" panose="02020603050405020304" pitchFamily="18" charset="0"/>
              </a:rPr>
              <a:t>” </a:t>
            </a:r>
          </a:p>
          <a:p>
            <a:pPr>
              <a:lnSpc>
                <a:spcPct val="107000"/>
              </a:lnSpc>
              <a:spcAft>
                <a:spcPts val="800"/>
              </a:spcAft>
            </a:pPr>
            <a:r>
              <a:rPr lang="pl-PL" sz="1800" b="1" dirty="0">
                <a:effectLst/>
                <a:ea typeface="Calibri" panose="020F0502020204030204" pitchFamily="34" charset="0"/>
                <a:cs typeface="Times New Roman" panose="02020603050405020304" pitchFamily="18" charset="0"/>
              </a:rPr>
              <a:t>The </a:t>
            </a:r>
            <a:r>
              <a:rPr lang="pl-PL" sz="1800" b="1" dirty="0" err="1">
                <a:effectLst/>
                <a:ea typeface="Calibri" panose="020F0502020204030204" pitchFamily="34" charset="0"/>
                <a:cs typeface="Times New Roman" panose="02020603050405020304" pitchFamily="18" charset="0"/>
              </a:rPr>
              <a:t>picture</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represents</a:t>
            </a:r>
            <a:r>
              <a:rPr lang="pl-PL" sz="1800" b="1" dirty="0">
                <a:effectLst/>
                <a:ea typeface="Calibri" panose="020F0502020204030204" pitchFamily="34" charset="0"/>
                <a:cs typeface="Times New Roman" panose="02020603050405020304" pitchFamily="18" charset="0"/>
              </a:rPr>
              <a:t> a small </a:t>
            </a:r>
            <a:r>
              <a:rPr lang="pl-PL" sz="1800" b="1" dirty="0" err="1">
                <a:effectLst/>
                <a:ea typeface="Calibri" panose="020F0502020204030204" pitchFamily="34" charset="0"/>
                <a:cs typeface="Times New Roman" panose="02020603050405020304" pitchFamily="18" charset="0"/>
              </a:rPr>
              <a:t>green</a:t>
            </a:r>
            <a:r>
              <a:rPr lang="pl-PL" sz="1800" b="1" dirty="0">
                <a:effectLst/>
                <a:ea typeface="Calibri" panose="020F0502020204030204" pitchFamily="34" charset="0"/>
                <a:cs typeface="Times New Roman" panose="02020603050405020304" pitchFamily="18" charset="0"/>
              </a:rPr>
              <a:t> plant </a:t>
            </a:r>
            <a:r>
              <a:rPr lang="pl-PL" sz="1800" b="1" dirty="0" err="1">
                <a:effectLst/>
                <a:ea typeface="Calibri" panose="020F0502020204030204" pitchFamily="34" charset="0"/>
                <a:cs typeface="Times New Roman" panose="02020603050405020304" pitchFamily="18" charset="0"/>
              </a:rPr>
              <a:t>growing</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amongst</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dead,dry</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leaves</a:t>
            </a:r>
            <a:r>
              <a:rPr lang="pl-PL" sz="1800" b="1" dirty="0">
                <a:effectLst/>
                <a:ea typeface="Calibri" panose="020F0502020204030204" pitchFamily="34" charset="0"/>
                <a:cs typeface="Times New Roman" panose="02020603050405020304" pitchFamily="18" charset="0"/>
              </a:rPr>
              <a:t> in a park </a:t>
            </a:r>
            <a:r>
              <a:rPr lang="pl-PL" sz="1800" b="1" dirty="0" err="1">
                <a:effectLst/>
                <a:ea typeface="Calibri" panose="020F0502020204030204" pitchFamily="34" charset="0"/>
                <a:cs typeface="Times New Roman" panose="02020603050405020304" pitchFamily="18" charset="0"/>
              </a:rPr>
              <a:t>near</a:t>
            </a:r>
            <a:r>
              <a:rPr lang="pl-PL" sz="1800" b="1" dirty="0">
                <a:effectLst/>
                <a:ea typeface="Calibri" panose="020F0502020204030204" pitchFamily="34" charset="0"/>
                <a:cs typeface="Times New Roman" panose="02020603050405020304" pitchFamily="18" charset="0"/>
              </a:rPr>
              <a:t> one of the </a:t>
            </a:r>
            <a:r>
              <a:rPr lang="pl-PL" sz="1800" b="1" dirty="0" err="1">
                <a:effectLst/>
                <a:ea typeface="Calibri" panose="020F0502020204030204" pitchFamily="34" charset="0"/>
                <a:cs typeface="Times New Roman" panose="02020603050405020304" pitchFamily="18" charset="0"/>
              </a:rPr>
              <a:t>main</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roads</a:t>
            </a:r>
            <a:r>
              <a:rPr lang="pl-PL" sz="1800" b="1" dirty="0">
                <a:effectLst/>
                <a:ea typeface="Calibri" panose="020F0502020204030204" pitchFamily="34" charset="0"/>
                <a:cs typeface="Times New Roman" panose="02020603050405020304" pitchFamily="18" charset="0"/>
              </a:rPr>
              <a:t> in Będzin. It </a:t>
            </a:r>
            <a:r>
              <a:rPr lang="pl-PL" sz="1800" b="1" dirty="0" err="1">
                <a:effectLst/>
                <a:ea typeface="Calibri" panose="020F0502020204030204" pitchFamily="34" charset="0"/>
                <a:cs typeface="Times New Roman" panose="02020603050405020304" pitchFamily="18" charset="0"/>
              </a:rPr>
              <a:t>represents</a:t>
            </a:r>
            <a:r>
              <a:rPr lang="pl-PL" sz="1800" b="1" dirty="0">
                <a:effectLst/>
                <a:ea typeface="Calibri" panose="020F0502020204030204" pitchFamily="34" charset="0"/>
                <a:cs typeface="Times New Roman" panose="02020603050405020304" pitchFamily="18" charset="0"/>
              </a:rPr>
              <a:t> the </a:t>
            </a:r>
            <a:r>
              <a:rPr lang="pl-PL" sz="1800" b="1" dirty="0" err="1">
                <a:effectLst/>
                <a:ea typeface="Calibri" panose="020F0502020204030204" pitchFamily="34" charset="0"/>
                <a:cs typeface="Times New Roman" panose="02020603050405020304" pitchFamily="18" charset="0"/>
              </a:rPr>
              <a:t>earth</a:t>
            </a:r>
            <a:r>
              <a:rPr lang="pl-PL" sz="1800" b="1" dirty="0">
                <a:effectLst/>
                <a:ea typeface="Calibri" panose="020F0502020204030204" pitchFamily="34" charset="0"/>
                <a:cs typeface="Times New Roman" panose="02020603050405020304" pitchFamily="18" charset="0"/>
              </a:rPr>
              <a:t> element. The </a:t>
            </a:r>
            <a:r>
              <a:rPr lang="pl-PL" sz="1800" b="1" dirty="0" err="1">
                <a:effectLst/>
                <a:ea typeface="Calibri" panose="020F0502020204030204" pitchFamily="34" charset="0"/>
                <a:cs typeface="Times New Roman" panose="02020603050405020304" pitchFamily="18" charset="0"/>
              </a:rPr>
              <a:t>picture</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really</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said</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something</a:t>
            </a:r>
            <a:r>
              <a:rPr lang="pl-PL" sz="1800" b="1" dirty="0">
                <a:effectLst/>
                <a:ea typeface="Calibri" panose="020F0502020204030204" pitchFamily="34" charset="0"/>
                <a:cs typeface="Times New Roman" panose="02020603050405020304" pitchFamily="18" charset="0"/>
              </a:rPr>
              <a:t> to me </a:t>
            </a:r>
            <a:r>
              <a:rPr lang="pl-PL" sz="1800" b="1" dirty="0" err="1">
                <a:effectLst/>
                <a:ea typeface="Calibri" panose="020F0502020204030204" pitchFamily="34" charset="0"/>
                <a:cs typeface="Times New Roman" panose="02020603050405020304" pitchFamily="18" charset="0"/>
              </a:rPr>
              <a:t>cause</a:t>
            </a:r>
            <a:r>
              <a:rPr lang="pl-PL" sz="1800" b="1" dirty="0">
                <a:effectLst/>
                <a:ea typeface="Calibri" panose="020F0502020204030204" pitchFamily="34" charset="0"/>
                <a:cs typeface="Times New Roman" panose="02020603050405020304" pitchFamily="18" charset="0"/>
              </a:rPr>
              <a:t> in </a:t>
            </a:r>
            <a:r>
              <a:rPr lang="pl-PL" sz="1800" b="1" dirty="0" err="1">
                <a:effectLst/>
                <a:ea typeface="Calibri" panose="020F0502020204030204" pitchFamily="34" charset="0"/>
                <a:cs typeface="Times New Roman" panose="02020603050405020304" pitchFamily="18" charset="0"/>
              </a:rPr>
              <a:t>some</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way</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it</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represented</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our</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minds</a:t>
            </a:r>
            <a:r>
              <a:rPr lang="pl-PL" sz="1800" b="1" dirty="0">
                <a:effectLst/>
                <a:ea typeface="Calibri" panose="020F0502020204030204" pitchFamily="34" charset="0"/>
                <a:cs typeface="Times New Roman" panose="02020603050405020304" pitchFamily="18" charset="0"/>
              </a:rPr>
              <a:t>. It </a:t>
            </a:r>
            <a:r>
              <a:rPr lang="pl-PL" sz="1800" b="1" dirty="0" err="1">
                <a:effectLst/>
                <a:ea typeface="Calibri" panose="020F0502020204030204" pitchFamily="34" charset="0"/>
                <a:cs typeface="Times New Roman" panose="02020603050405020304" pitchFamily="18" charset="0"/>
              </a:rPr>
              <a:t>represents</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our</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memories</a:t>
            </a:r>
            <a:r>
              <a:rPr lang="pl-PL" sz="1800" b="1" dirty="0">
                <a:effectLst/>
                <a:ea typeface="Calibri" panose="020F0502020204030204" pitchFamily="34" charset="0"/>
                <a:cs typeface="Times New Roman" panose="02020603050405020304" pitchFamily="18" charset="0"/>
              </a:rPr>
              <a:t>, a lot of </a:t>
            </a:r>
            <a:r>
              <a:rPr lang="pl-PL" sz="1800" b="1" dirty="0" err="1">
                <a:effectLst/>
                <a:ea typeface="Calibri" panose="020F0502020204030204" pitchFamily="34" charset="0"/>
                <a:cs typeface="Times New Roman" panose="02020603050405020304" pitchFamily="18" charset="0"/>
              </a:rPr>
              <a:t>them</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are</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very</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vague</a:t>
            </a:r>
            <a:r>
              <a:rPr lang="pl-PL" sz="1800" b="1" dirty="0">
                <a:effectLst/>
                <a:ea typeface="Calibri" panose="020F0502020204030204" pitchFamily="34" charset="0"/>
                <a:cs typeface="Times New Roman" panose="02020603050405020304" pitchFamily="18" charset="0"/>
              </a:rPr>
              <a:t> and hard to </a:t>
            </a:r>
            <a:r>
              <a:rPr lang="pl-PL" sz="1800" b="1" dirty="0" err="1">
                <a:effectLst/>
                <a:ea typeface="Calibri" panose="020F0502020204030204" pitchFamily="34" charset="0"/>
                <a:cs typeface="Times New Roman" panose="02020603050405020304" pitchFamily="18" charset="0"/>
              </a:rPr>
              <a:t>remember</a:t>
            </a:r>
            <a:r>
              <a:rPr lang="pl-PL" sz="1800" b="1" dirty="0">
                <a:effectLst/>
                <a:ea typeface="Calibri" panose="020F0502020204030204" pitchFamily="34" charset="0"/>
                <a:cs typeface="Times New Roman" panose="02020603050405020304" pitchFamily="18" charset="0"/>
              </a:rPr>
              <a:t>, but </a:t>
            </a:r>
            <a:r>
              <a:rPr lang="pl-PL" sz="1800" b="1" dirty="0" err="1">
                <a:effectLst/>
                <a:ea typeface="Calibri" panose="020F0502020204030204" pitchFamily="34" charset="0"/>
                <a:cs typeface="Times New Roman" panose="02020603050405020304" pitchFamily="18" charset="0"/>
              </a:rPr>
              <a:t>some</a:t>
            </a:r>
            <a:r>
              <a:rPr lang="pl-PL" sz="1800" b="1" dirty="0">
                <a:effectLst/>
                <a:ea typeface="Calibri" panose="020F0502020204030204" pitchFamily="34" charset="0"/>
                <a:cs typeface="Times New Roman" panose="02020603050405020304" pitchFamily="18" charset="0"/>
              </a:rPr>
              <a:t> of </a:t>
            </a:r>
            <a:r>
              <a:rPr lang="pl-PL" sz="1800" b="1" dirty="0" err="1">
                <a:effectLst/>
                <a:ea typeface="Calibri" panose="020F0502020204030204" pitchFamily="34" charset="0"/>
                <a:cs typeface="Times New Roman" panose="02020603050405020304" pitchFamily="18" charset="0"/>
              </a:rPr>
              <a:t>them</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just</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stick</a:t>
            </a:r>
            <a:r>
              <a:rPr lang="pl-PL" sz="1800" b="1" dirty="0">
                <a:effectLst/>
                <a:ea typeface="Calibri" panose="020F0502020204030204" pitchFamily="34" charset="0"/>
                <a:cs typeface="Times New Roman" panose="02020603050405020304" pitchFamily="18" charset="0"/>
              </a:rPr>
              <a:t> with </a:t>
            </a:r>
            <a:r>
              <a:rPr lang="pl-PL" sz="1800" b="1" dirty="0" err="1">
                <a:effectLst/>
                <a:ea typeface="Calibri" panose="020F0502020204030204" pitchFamily="34" charset="0"/>
                <a:cs typeface="Times New Roman" panose="02020603050405020304" pitchFamily="18" charset="0"/>
              </a:rPr>
              <a:t>us</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forever</a:t>
            </a:r>
            <a:r>
              <a:rPr lang="pl-PL" sz="1800" b="1" dirty="0">
                <a:effectLst/>
                <a:ea typeface="Calibri" panose="020F0502020204030204" pitchFamily="34" charset="0"/>
                <a:cs typeface="Times New Roman" panose="02020603050405020304" pitchFamily="18" charset="0"/>
              </a:rPr>
              <a:t>, </a:t>
            </a:r>
            <a:r>
              <a:rPr lang="pl-PL" sz="1800" b="1" dirty="0" err="1">
                <a:effectLst/>
                <a:ea typeface="Calibri" panose="020F0502020204030204" pitchFamily="34" charset="0"/>
                <a:cs typeface="Times New Roman" panose="02020603050405020304" pitchFamily="18" charset="0"/>
              </a:rPr>
              <a:t>till</a:t>
            </a:r>
            <a:r>
              <a:rPr lang="pl-PL" sz="1800" b="1" dirty="0">
                <a:effectLst/>
                <a:ea typeface="Calibri" panose="020F0502020204030204" pitchFamily="34" charset="0"/>
                <a:cs typeface="Times New Roman" panose="02020603050405020304" pitchFamily="18" charset="0"/>
              </a:rPr>
              <a:t> the end of </a:t>
            </a:r>
            <a:r>
              <a:rPr lang="pl-PL" sz="1800" b="1" dirty="0" err="1">
                <a:effectLst/>
                <a:ea typeface="Calibri" panose="020F0502020204030204" pitchFamily="34" charset="0"/>
                <a:cs typeface="Times New Roman" panose="02020603050405020304" pitchFamily="18" charset="0"/>
              </a:rPr>
              <a:t>our</a:t>
            </a:r>
            <a:r>
              <a:rPr lang="pl-PL" sz="1800" b="1" dirty="0">
                <a:effectLst/>
                <a:ea typeface="Calibri" panose="020F0502020204030204" pitchFamily="34" charset="0"/>
                <a:cs typeface="Times New Roman" panose="02020603050405020304" pitchFamily="18" charset="0"/>
              </a:rPr>
              <a:t> life.</a:t>
            </a:r>
          </a:p>
          <a:p>
            <a:pPr>
              <a:lnSpc>
                <a:spcPct val="107000"/>
              </a:lnSpc>
              <a:spcAft>
                <a:spcPts val="800"/>
              </a:spcAft>
            </a:pPr>
            <a:r>
              <a:rPr lang="pl-PL" b="1" dirty="0">
                <a:ea typeface="Calibri" panose="020F0502020204030204" pitchFamily="34" charset="0"/>
                <a:cs typeface="Times New Roman" panose="02020603050405020304" pitchFamily="18" charset="0"/>
              </a:rPr>
              <a:t>Author Mateusz Jęczmyk</a:t>
            </a:r>
            <a:endParaRPr lang="pl-PL" sz="1800" b="1" dirty="0">
              <a:effectLs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69937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E1FFD9-6B08-55FF-CBD8-412E60B35599}"/>
              </a:ext>
            </a:extLst>
          </p:cNvPr>
          <p:cNvSpPr>
            <a:spLocks noGrp="1"/>
          </p:cNvSpPr>
          <p:nvPr>
            <p:ph type="title"/>
          </p:nvPr>
        </p:nvSpPr>
        <p:spPr/>
        <p:txBody>
          <a:bodyPr/>
          <a:lstStyle/>
          <a:p>
            <a:r>
              <a:rPr lang="pl-PL" dirty="0"/>
              <a:t>Photo no 3</a:t>
            </a:r>
          </a:p>
        </p:txBody>
      </p:sp>
      <p:pic>
        <p:nvPicPr>
          <p:cNvPr id="7" name="Symbol zastępczy zawartości 6">
            <a:extLst>
              <a:ext uri="{FF2B5EF4-FFF2-40B4-BE49-F238E27FC236}">
                <a16:creationId xmlns:a16="http://schemas.microsoft.com/office/drawing/2014/main" id="{AA2D185B-2F73-624B-0CC1-529EC407C56D}"/>
              </a:ext>
            </a:extLst>
          </p:cNvPr>
          <p:cNvPicPr>
            <a:picLocks noGrp="1" noChangeAspect="1"/>
          </p:cNvPicPr>
          <p:nvPr>
            <p:ph idx="1"/>
          </p:nvPr>
        </p:nvPicPr>
        <p:blipFill>
          <a:blip r:embed="rId2"/>
          <a:stretch>
            <a:fillRect/>
          </a:stretch>
        </p:blipFill>
        <p:spPr>
          <a:xfrm>
            <a:off x="1051765" y="1413769"/>
            <a:ext cx="9910916" cy="4572000"/>
          </a:xfrm>
        </p:spPr>
      </p:pic>
      <p:sp>
        <p:nvSpPr>
          <p:cNvPr id="4" name="Symbol zastępczy stopki 3">
            <a:extLst>
              <a:ext uri="{FF2B5EF4-FFF2-40B4-BE49-F238E27FC236}">
                <a16:creationId xmlns:a16="http://schemas.microsoft.com/office/drawing/2014/main" id="{5C83662E-2D33-F65E-9C51-D4B20D880CB1}"/>
              </a:ext>
            </a:extLst>
          </p:cNvPr>
          <p:cNvSpPr>
            <a:spLocks noGrp="1"/>
          </p:cNvSpPr>
          <p:nvPr>
            <p:ph type="ftr" sz="quarter" idx="10"/>
          </p:nvPr>
        </p:nvSpPr>
        <p:spPr/>
        <p:txBody>
          <a:bodyPr/>
          <a:lstStyle/>
          <a:p>
            <a:pPr rtl="0"/>
            <a:r>
              <a:rPr lang="pl-PL" noProof="0" dirty="0" err="1"/>
              <a:t>Beauty</a:t>
            </a:r>
            <a:r>
              <a:rPr lang="pl-PL" noProof="0" dirty="0"/>
              <a:t> </a:t>
            </a:r>
            <a:r>
              <a:rPr lang="pl-PL" noProof="0" dirty="0" err="1"/>
              <a:t>enchanted</a:t>
            </a:r>
            <a:r>
              <a:rPr lang="pl-PL" noProof="0" dirty="0"/>
              <a:t> in </a:t>
            </a:r>
            <a:r>
              <a:rPr lang="pl-PL" noProof="0" dirty="0" err="1"/>
              <a:t>four</a:t>
            </a:r>
            <a:r>
              <a:rPr lang="pl-PL" noProof="0" dirty="0"/>
              <a:t> </a:t>
            </a:r>
            <a:r>
              <a:rPr lang="pl-PL" noProof="0" dirty="0" err="1"/>
              <a:t>elements</a:t>
            </a:r>
            <a:endParaRPr lang="pl-PL" noProof="0" dirty="0"/>
          </a:p>
        </p:txBody>
      </p:sp>
      <p:sp>
        <p:nvSpPr>
          <p:cNvPr id="5" name="Symbol zastępczy numeru slajdu 4">
            <a:extLst>
              <a:ext uri="{FF2B5EF4-FFF2-40B4-BE49-F238E27FC236}">
                <a16:creationId xmlns:a16="http://schemas.microsoft.com/office/drawing/2014/main" id="{53EC37CD-B0D4-1E2C-62C1-204A4EC53A40}"/>
              </a:ext>
            </a:extLst>
          </p:cNvPr>
          <p:cNvSpPr>
            <a:spLocks noGrp="1"/>
          </p:cNvSpPr>
          <p:nvPr>
            <p:ph type="sldNum" sz="quarter" idx="11"/>
          </p:nvPr>
        </p:nvSpPr>
        <p:spPr/>
        <p:txBody>
          <a:bodyPr/>
          <a:lstStyle/>
          <a:p>
            <a:pPr rtl="0"/>
            <a:fld id="{294A09A9-5501-47C1-A89A-A340965A2BE2}" type="slidenum">
              <a:rPr lang="pl-PL" noProof="0" smtClean="0"/>
              <a:pPr rtl="0"/>
              <a:t>6</a:t>
            </a:fld>
            <a:endParaRPr lang="pl-PL" noProof="0"/>
          </a:p>
        </p:txBody>
      </p:sp>
    </p:spTree>
    <p:extLst>
      <p:ext uri="{BB962C8B-B14F-4D97-AF65-F5344CB8AC3E}">
        <p14:creationId xmlns:p14="http://schemas.microsoft.com/office/powerpoint/2010/main" val="34743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69FFCC-71EE-92AA-8B62-AA95E556A7A6}"/>
              </a:ext>
            </a:extLst>
          </p:cNvPr>
          <p:cNvSpPr>
            <a:spLocks noGrp="1"/>
          </p:cNvSpPr>
          <p:nvPr>
            <p:ph type="title"/>
          </p:nvPr>
        </p:nvSpPr>
        <p:spPr/>
        <p:txBody>
          <a:bodyPr/>
          <a:lstStyle/>
          <a:p>
            <a:r>
              <a:rPr lang="pl-PL" dirty="0"/>
              <a:t>Photo no 3 </a:t>
            </a:r>
          </a:p>
        </p:txBody>
      </p:sp>
      <p:sp>
        <p:nvSpPr>
          <p:cNvPr id="3" name="Symbol zastępczy zawartości 2">
            <a:extLst>
              <a:ext uri="{FF2B5EF4-FFF2-40B4-BE49-F238E27FC236}">
                <a16:creationId xmlns:a16="http://schemas.microsoft.com/office/drawing/2014/main" id="{A7E3D2EC-7FB4-4D70-0306-EA65AF67AE45}"/>
              </a:ext>
            </a:extLst>
          </p:cNvPr>
          <p:cNvSpPr>
            <a:spLocks noGrp="1"/>
          </p:cNvSpPr>
          <p:nvPr>
            <p:ph idx="1"/>
          </p:nvPr>
        </p:nvSpPr>
        <p:spPr/>
        <p:txBody>
          <a:bodyPr>
            <a:normAutofit/>
          </a:bodyPr>
          <a:lstStyle/>
          <a:p>
            <a:pPr marL="0" indent="0">
              <a:lnSpc>
                <a:spcPct val="115000"/>
              </a:lnSpc>
              <a:spcAft>
                <a:spcPts val="1000"/>
              </a:spcAft>
              <a:buNone/>
            </a:pPr>
            <a:r>
              <a:rPr lang="fr-FR" sz="1800" b="1" dirty="0">
                <a:effectLst/>
                <a:latin typeface="+mn-lt"/>
                <a:ea typeface="Calibri" panose="020F0502020204030204" pitchFamily="34" charset="0"/>
                <a:cs typeface="Times New Roman" panose="02020603050405020304" pitchFamily="18" charset="0"/>
              </a:rPr>
              <a:t>The photo is a forest during an early autumn walk. In my eyes, it represents the power of mother earth who feeds her children during spring and summer, and now she is a little tired and needs to start resting, which is a beautiful phenomenon for us humans.</a:t>
            </a:r>
            <a:endParaRPr lang="pl-PL" sz="1800" b="1" dirty="0">
              <a:latin typeface="+mn-lt"/>
              <a:ea typeface="Calibri" panose="020F0502020204030204" pitchFamily="34" charset="0"/>
              <a:cs typeface="Times New Roman" panose="02020603050405020304" pitchFamily="18" charset="0"/>
            </a:endParaRPr>
          </a:p>
          <a:p>
            <a:pPr marL="0" indent="0">
              <a:lnSpc>
                <a:spcPct val="115000"/>
              </a:lnSpc>
              <a:spcAft>
                <a:spcPts val="1000"/>
              </a:spcAft>
              <a:buNone/>
            </a:pPr>
            <a:r>
              <a:rPr lang="pl-PL" sz="1800" b="1" dirty="0" err="1">
                <a:effectLst/>
                <a:latin typeface="+mn-lt"/>
                <a:ea typeface="Calibri" panose="020F0502020204030204" pitchFamily="34" charset="0"/>
                <a:cs typeface="Times New Roman" panose="02020603050405020304" pitchFamily="18" charset="0"/>
              </a:rPr>
              <a:t>Mother</a:t>
            </a:r>
            <a:r>
              <a:rPr lang="pl-PL" sz="1800" b="1" dirty="0">
                <a:effectLst/>
                <a:latin typeface="+mn-lt"/>
                <a:ea typeface="Calibri" panose="020F0502020204030204" pitchFamily="34" charset="0"/>
                <a:cs typeface="Times New Roman" panose="02020603050405020304" pitchFamily="18" charset="0"/>
              </a:rPr>
              <a:t> Earth </a:t>
            </a:r>
            <a:r>
              <a:rPr lang="pl-PL" sz="1800" b="1" dirty="0" err="1">
                <a:effectLst/>
                <a:latin typeface="+mn-lt"/>
                <a:ea typeface="Calibri" panose="020F0502020204030204" pitchFamily="34" charset="0"/>
                <a:cs typeface="Times New Roman" panose="02020603050405020304" pitchFamily="18" charset="0"/>
              </a:rPr>
              <a:t>begins</a:t>
            </a:r>
            <a:r>
              <a:rPr lang="pl-PL" sz="1800" b="1" dirty="0">
                <a:effectLst/>
                <a:latin typeface="+mn-lt"/>
                <a:ea typeface="Calibri" panose="020F0502020204030204" pitchFamily="34" charset="0"/>
                <a:cs typeface="Times New Roman" panose="02020603050405020304" pitchFamily="18" charset="0"/>
              </a:rPr>
              <a:t> to </a:t>
            </a:r>
            <a:r>
              <a:rPr lang="pl-PL" sz="1800" b="1" dirty="0" err="1">
                <a:effectLst/>
                <a:latin typeface="+mn-lt"/>
                <a:ea typeface="Calibri" panose="020F0502020204030204" pitchFamily="34" charset="0"/>
                <a:cs typeface="Times New Roman" panose="02020603050405020304" pitchFamily="18" charset="0"/>
              </a:rPr>
              <a:t>rest</a:t>
            </a:r>
            <a:r>
              <a:rPr lang="pl-PL" sz="1800" b="1" dirty="0">
                <a:effectLst/>
                <a:latin typeface="+mn-lt"/>
                <a:ea typeface="Calibri" panose="020F0502020204030204" pitchFamily="34" charset="0"/>
                <a:cs typeface="Times New Roman" panose="02020603050405020304" pitchFamily="18" charset="0"/>
              </a:rPr>
              <a:t> and </a:t>
            </a:r>
            <a:r>
              <a:rPr lang="pl-PL" sz="1800" b="1" dirty="0" err="1">
                <a:effectLst/>
                <a:latin typeface="+mn-lt"/>
                <a:ea typeface="Calibri" panose="020F0502020204030204" pitchFamily="34" charset="0"/>
                <a:cs typeface="Times New Roman" panose="02020603050405020304" pitchFamily="18" charset="0"/>
              </a:rPr>
              <a:t>feeds</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humanity</a:t>
            </a:r>
            <a:r>
              <a:rPr lang="pl-PL" sz="1800" b="1" dirty="0">
                <a:effectLst/>
                <a:latin typeface="+mn-lt"/>
                <a:ea typeface="Calibri" panose="020F0502020204030204" pitchFamily="34" charset="0"/>
                <a:cs typeface="Times New Roman" panose="02020603050405020304" pitchFamily="18" charset="0"/>
              </a:rPr>
              <a:t> with the </a:t>
            </a:r>
            <a:r>
              <a:rPr lang="pl-PL" sz="1800" b="1" dirty="0" err="1">
                <a:effectLst/>
                <a:latin typeface="+mn-lt"/>
                <a:ea typeface="Calibri" panose="020F0502020204030204" pitchFamily="34" charset="0"/>
                <a:cs typeface="Times New Roman" panose="02020603050405020304" pitchFamily="18" charset="0"/>
              </a:rPr>
              <a:t>fruits</a:t>
            </a:r>
            <a:r>
              <a:rPr lang="pl-PL" sz="1800" b="1" dirty="0">
                <a:effectLst/>
                <a:latin typeface="+mn-lt"/>
                <a:ea typeface="Calibri" panose="020F0502020204030204" pitchFamily="34" charset="0"/>
                <a:cs typeface="Times New Roman" panose="02020603050405020304" pitchFamily="18" charset="0"/>
              </a:rPr>
              <a:t> of the </a:t>
            </a:r>
            <a:r>
              <a:rPr lang="pl-PL" sz="1800" b="1" dirty="0" err="1">
                <a:effectLst/>
                <a:latin typeface="+mn-lt"/>
                <a:ea typeface="Calibri" panose="020F0502020204030204" pitchFamily="34" charset="0"/>
                <a:cs typeface="Times New Roman" panose="02020603050405020304" pitchFamily="18" charset="0"/>
              </a:rPr>
              <a:t>activity</a:t>
            </a:r>
            <a:r>
              <a:rPr lang="pl-PL" sz="1800" b="1" dirty="0">
                <a:effectLst/>
                <a:latin typeface="+mn-lt"/>
                <a:ea typeface="Calibri" panose="020F0502020204030204" pitchFamily="34" charset="0"/>
                <a:cs typeface="Times New Roman" panose="02020603050405020304" pitchFamily="18" charset="0"/>
              </a:rPr>
              <a:t> of the </a:t>
            </a:r>
            <a:r>
              <a:rPr lang="pl-PL" sz="1800" b="1" dirty="0" err="1">
                <a:effectLst/>
                <a:latin typeface="+mn-lt"/>
                <a:ea typeface="Calibri" panose="020F0502020204030204" pitchFamily="34" charset="0"/>
                <a:cs typeface="Times New Roman" panose="02020603050405020304" pitchFamily="18" charset="0"/>
              </a:rPr>
              <a:t>forest</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floor</a:t>
            </a:r>
            <a:r>
              <a:rPr lang="pl-PL" sz="1800" b="1" dirty="0">
                <a:effectLst/>
                <a:latin typeface="+mn-lt"/>
                <a:ea typeface="Calibri" panose="020F0502020204030204" pitchFamily="34" charset="0"/>
                <a:cs typeface="Times New Roman" panose="02020603050405020304" pitchFamily="18" charset="0"/>
              </a:rPr>
              <a:t> and in </a:t>
            </a:r>
            <a:r>
              <a:rPr lang="pl-PL" sz="1800" b="1" dirty="0" err="1">
                <a:effectLst/>
                <a:latin typeface="+mn-lt"/>
                <a:ea typeface="Calibri" panose="020F0502020204030204" pitchFamily="34" charset="0"/>
                <a:cs typeface="Times New Roman" panose="02020603050405020304" pitchFamily="18" charset="0"/>
              </a:rPr>
              <a:t>her</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rest</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she</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takes</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away</a:t>
            </a:r>
            <a:r>
              <a:rPr lang="pl-PL" sz="1800" b="1" dirty="0">
                <a:effectLst/>
                <a:latin typeface="+mn-lt"/>
                <a:ea typeface="Calibri" panose="020F0502020204030204" pitchFamily="34" charset="0"/>
                <a:cs typeface="Times New Roman" panose="02020603050405020304" pitchFamily="18" charset="0"/>
              </a:rPr>
              <a:t> the splendor of the </a:t>
            </a:r>
            <a:r>
              <a:rPr lang="pl-PL" sz="1800" b="1" dirty="0" err="1">
                <a:effectLst/>
                <a:latin typeface="+mn-lt"/>
                <a:ea typeface="Calibri" panose="020F0502020204030204" pitchFamily="34" charset="0"/>
                <a:cs typeface="Times New Roman" panose="02020603050405020304" pitchFamily="18" charset="0"/>
              </a:rPr>
              <a:t>trees</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feeds</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people's</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eyes</a:t>
            </a:r>
            <a:r>
              <a:rPr lang="pl-PL" sz="1800" b="1" dirty="0">
                <a:effectLst/>
                <a:latin typeface="+mn-lt"/>
                <a:ea typeface="Calibri" panose="020F0502020204030204" pitchFamily="34" charset="0"/>
                <a:cs typeface="Times New Roman" panose="02020603050405020304" pitchFamily="18" charset="0"/>
              </a:rPr>
              <a:t> with </a:t>
            </a:r>
            <a:r>
              <a:rPr lang="pl-PL" sz="1800" b="1" dirty="0" err="1">
                <a:effectLst/>
                <a:latin typeface="+mn-lt"/>
                <a:ea typeface="Calibri" panose="020F0502020204030204" pitchFamily="34" charset="0"/>
                <a:cs typeface="Times New Roman" panose="02020603050405020304" pitchFamily="18" charset="0"/>
              </a:rPr>
              <a:t>colors</a:t>
            </a:r>
            <a:r>
              <a:rPr lang="pl-PL" sz="1800" b="1" dirty="0">
                <a:effectLst/>
                <a:latin typeface="+mn-lt"/>
                <a:ea typeface="Calibri" panose="020F0502020204030204" pitchFamily="34" charset="0"/>
                <a:cs typeface="Times New Roman" panose="02020603050405020304" pitchFamily="18" charset="0"/>
              </a:rPr>
              <a:t> and the </a:t>
            </a:r>
            <a:r>
              <a:rPr lang="pl-PL" sz="1800" b="1" dirty="0" err="1">
                <a:effectLst/>
                <a:latin typeface="+mn-lt"/>
                <a:ea typeface="Calibri" panose="020F0502020204030204" pitchFamily="34" charset="0"/>
                <a:cs typeface="Times New Roman" panose="02020603050405020304" pitchFamily="18" charset="0"/>
              </a:rPr>
              <a:t>last</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rays</a:t>
            </a:r>
            <a:r>
              <a:rPr lang="pl-PL" sz="1800" b="1" dirty="0">
                <a:effectLst/>
                <a:latin typeface="+mn-lt"/>
                <a:ea typeface="Calibri" panose="020F0502020204030204" pitchFamily="34" charset="0"/>
                <a:cs typeface="Times New Roman" panose="02020603050405020304" pitchFamily="18" charset="0"/>
              </a:rPr>
              <a:t> of the </a:t>
            </a:r>
            <a:r>
              <a:rPr lang="pl-PL" sz="1800" b="1" dirty="0" err="1">
                <a:effectLst/>
                <a:latin typeface="+mn-lt"/>
                <a:ea typeface="Calibri" panose="020F0502020204030204" pitchFamily="34" charset="0"/>
                <a:cs typeface="Times New Roman" panose="02020603050405020304" pitchFamily="18" charset="0"/>
              </a:rPr>
              <a:t>sun</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allow</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us</a:t>
            </a:r>
            <a:r>
              <a:rPr lang="pl-PL" sz="1800" b="1" dirty="0">
                <a:effectLst/>
                <a:latin typeface="+mn-lt"/>
                <a:ea typeface="Calibri" panose="020F0502020204030204" pitchFamily="34" charset="0"/>
                <a:cs typeface="Times New Roman" panose="02020603050405020304" pitchFamily="18" charset="0"/>
              </a:rPr>
              <a:t> to </a:t>
            </a:r>
            <a:r>
              <a:rPr lang="pl-PL" sz="1800" b="1" dirty="0" err="1">
                <a:effectLst/>
                <a:latin typeface="+mn-lt"/>
                <a:ea typeface="Calibri" panose="020F0502020204030204" pitchFamily="34" charset="0"/>
                <a:cs typeface="Times New Roman" panose="02020603050405020304" pitchFamily="18" charset="0"/>
              </a:rPr>
              <a:t>see</a:t>
            </a:r>
            <a:r>
              <a:rPr lang="pl-PL" sz="1800" b="1" dirty="0">
                <a:effectLst/>
                <a:latin typeface="+mn-lt"/>
                <a:ea typeface="Calibri" panose="020F0502020204030204" pitchFamily="34" charset="0"/>
                <a:cs typeface="Times New Roman" panose="02020603050405020304" pitchFamily="18" charset="0"/>
              </a:rPr>
              <a:t> the </a:t>
            </a:r>
            <a:r>
              <a:rPr lang="pl-PL" sz="1800" b="1" dirty="0" err="1">
                <a:effectLst/>
                <a:latin typeface="+mn-lt"/>
                <a:ea typeface="Calibri" panose="020F0502020204030204" pitchFamily="34" charset="0"/>
                <a:cs typeface="Times New Roman" panose="02020603050405020304" pitchFamily="18" charset="0"/>
              </a:rPr>
              <a:t>beauty</a:t>
            </a:r>
            <a:r>
              <a:rPr lang="pl-PL" sz="1800" b="1" dirty="0">
                <a:effectLst/>
                <a:latin typeface="+mn-lt"/>
                <a:ea typeface="Calibri" panose="020F0502020204030204" pitchFamily="34" charset="0"/>
                <a:cs typeface="Times New Roman" panose="02020603050405020304" pitchFamily="18" charset="0"/>
              </a:rPr>
              <a:t> of the </a:t>
            </a:r>
            <a:r>
              <a:rPr lang="pl-PL" sz="1800" b="1" dirty="0" err="1">
                <a:effectLst/>
                <a:latin typeface="+mn-lt"/>
                <a:ea typeface="Calibri" panose="020F0502020204030204" pitchFamily="34" charset="0"/>
                <a:cs typeface="Times New Roman" panose="02020603050405020304" pitchFamily="18" charset="0"/>
              </a:rPr>
              <a:t>crowns</a:t>
            </a:r>
            <a:r>
              <a:rPr lang="pl-PL" sz="1800" b="1" dirty="0">
                <a:effectLst/>
                <a:latin typeface="+mn-lt"/>
                <a:ea typeface="Calibri" panose="020F0502020204030204" pitchFamily="34" charset="0"/>
                <a:cs typeface="Times New Roman" panose="02020603050405020304" pitchFamily="18" charset="0"/>
              </a:rPr>
              <a:t> and </a:t>
            </a:r>
            <a:r>
              <a:rPr lang="pl-PL" sz="1800" b="1" dirty="0" err="1">
                <a:effectLst/>
                <a:latin typeface="+mn-lt"/>
                <a:ea typeface="Calibri" panose="020F0502020204030204" pitchFamily="34" charset="0"/>
                <a:cs typeface="Times New Roman" panose="02020603050405020304" pitchFamily="18" charset="0"/>
              </a:rPr>
              <a:t>trunks</a:t>
            </a:r>
            <a:r>
              <a:rPr lang="pl-PL" sz="1800" b="1" dirty="0">
                <a:effectLst/>
                <a:latin typeface="+mn-lt"/>
                <a:ea typeface="Calibri" panose="020F0502020204030204" pitchFamily="34" charset="0"/>
                <a:cs typeface="Times New Roman" panose="02020603050405020304" pitchFamily="18" charset="0"/>
              </a:rPr>
              <a:t> of </a:t>
            </a:r>
            <a:r>
              <a:rPr lang="pl-PL" sz="1800" b="1" dirty="0" err="1">
                <a:effectLst/>
                <a:latin typeface="+mn-lt"/>
                <a:ea typeface="Calibri" panose="020F0502020204030204" pitchFamily="34" charset="0"/>
                <a:cs typeface="Times New Roman" panose="02020603050405020304" pitchFamily="18" charset="0"/>
              </a:rPr>
              <a:t>trees</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which</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will</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soon</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fall</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asleep</a:t>
            </a:r>
            <a:r>
              <a:rPr lang="pl-PL" sz="1800" b="1" dirty="0">
                <a:effectLst/>
                <a:latin typeface="+mn-lt"/>
                <a:ea typeface="Calibri" panose="020F0502020204030204" pitchFamily="34" charset="0"/>
                <a:cs typeface="Times New Roman" panose="02020603050405020304" pitchFamily="18" charset="0"/>
              </a:rPr>
              <a:t> and in the spring </a:t>
            </a:r>
            <a:r>
              <a:rPr lang="pl-PL" sz="1800" b="1" dirty="0" err="1">
                <a:effectLst/>
                <a:latin typeface="+mn-lt"/>
                <a:ea typeface="Calibri" panose="020F0502020204030204" pitchFamily="34" charset="0"/>
                <a:cs typeface="Times New Roman" panose="02020603050405020304" pitchFamily="18" charset="0"/>
              </a:rPr>
              <a:t>thanks</a:t>
            </a:r>
            <a:r>
              <a:rPr lang="pl-PL" sz="1800" b="1" dirty="0">
                <a:effectLst/>
                <a:latin typeface="+mn-lt"/>
                <a:ea typeface="Calibri" panose="020F0502020204030204" pitchFamily="34" charset="0"/>
                <a:cs typeface="Times New Roman" panose="02020603050405020304" pitchFamily="18" charset="0"/>
              </a:rPr>
              <a:t> to the </a:t>
            </a:r>
            <a:r>
              <a:rPr lang="pl-PL" sz="1800" b="1" dirty="0" err="1">
                <a:effectLst/>
                <a:latin typeface="+mn-lt"/>
                <a:ea typeface="Calibri" panose="020F0502020204030204" pitchFamily="34" charset="0"/>
                <a:cs typeface="Times New Roman" panose="02020603050405020304" pitchFamily="18" charset="0"/>
              </a:rPr>
              <a:t>creative</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power</a:t>
            </a:r>
            <a:r>
              <a:rPr lang="pl-PL" sz="1800" b="1" dirty="0">
                <a:effectLst/>
                <a:latin typeface="+mn-lt"/>
                <a:ea typeface="Calibri" panose="020F0502020204030204" pitchFamily="34" charset="0"/>
                <a:cs typeface="Times New Roman" panose="02020603050405020304" pitchFamily="18" charset="0"/>
              </a:rPr>
              <a:t> of the Earth </a:t>
            </a:r>
            <a:r>
              <a:rPr lang="pl-PL" sz="1800" b="1" dirty="0" err="1">
                <a:effectLst/>
                <a:latin typeface="+mn-lt"/>
                <a:ea typeface="Calibri" panose="020F0502020204030204" pitchFamily="34" charset="0"/>
                <a:cs typeface="Times New Roman" panose="02020603050405020304" pitchFamily="18" charset="0"/>
              </a:rPr>
              <a:t>they</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will</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wake</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up</a:t>
            </a:r>
            <a:r>
              <a:rPr lang="pl-PL" sz="1800" b="1" dirty="0">
                <a:effectLst/>
                <a:latin typeface="+mn-lt"/>
                <a:ea typeface="Calibri" panose="020F0502020204030204" pitchFamily="34" charset="0"/>
                <a:cs typeface="Times New Roman" panose="02020603050405020304" pitchFamily="18" charset="0"/>
              </a:rPr>
              <a:t>, but </a:t>
            </a:r>
            <a:r>
              <a:rPr lang="pl-PL" sz="1800" b="1" dirty="0" err="1">
                <a:effectLst/>
                <a:latin typeface="+mn-lt"/>
                <a:ea typeface="Calibri" panose="020F0502020204030204" pitchFamily="34" charset="0"/>
                <a:cs typeface="Times New Roman" panose="02020603050405020304" pitchFamily="18" charset="0"/>
              </a:rPr>
              <a:t>now</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they</a:t>
            </a:r>
            <a:r>
              <a:rPr lang="pl-PL" sz="1800" b="1" dirty="0">
                <a:effectLst/>
                <a:latin typeface="+mn-lt"/>
                <a:ea typeface="Calibri" panose="020F0502020204030204" pitchFamily="34" charset="0"/>
                <a:cs typeface="Times New Roman" panose="02020603050405020304" pitchFamily="18" charset="0"/>
              </a:rPr>
              <a:t> show </a:t>
            </a:r>
            <a:r>
              <a:rPr lang="pl-PL" sz="1800" b="1" dirty="0" err="1">
                <a:effectLst/>
                <a:latin typeface="+mn-lt"/>
                <a:ea typeface="Calibri" panose="020F0502020204030204" pitchFamily="34" charset="0"/>
                <a:cs typeface="Times New Roman" panose="02020603050405020304" pitchFamily="18" charset="0"/>
              </a:rPr>
              <a:t>their</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best</a:t>
            </a:r>
            <a:r>
              <a:rPr lang="pl-PL" sz="1800" b="1" dirty="0">
                <a:effectLst/>
                <a:latin typeface="+mn-lt"/>
                <a:ea typeface="Calibri" panose="020F0502020204030204" pitchFamily="34" charset="0"/>
                <a:cs typeface="Times New Roman" panose="02020603050405020304" pitchFamily="18" charset="0"/>
              </a:rPr>
              <a:t> </a:t>
            </a:r>
            <a:r>
              <a:rPr lang="pl-PL" sz="1800" b="1" dirty="0" err="1">
                <a:effectLst/>
                <a:latin typeface="+mn-lt"/>
                <a:ea typeface="Calibri" panose="020F0502020204030204" pitchFamily="34" charset="0"/>
                <a:cs typeface="Times New Roman" panose="02020603050405020304" pitchFamily="18" charset="0"/>
              </a:rPr>
              <a:t>sides</a:t>
            </a:r>
            <a:r>
              <a:rPr lang="pl-PL" sz="1800" b="1" dirty="0">
                <a:effectLst/>
                <a:latin typeface="+mn-lt"/>
                <a:ea typeface="Calibri" panose="020F0502020204030204" pitchFamily="34" charset="0"/>
                <a:cs typeface="Times New Roman" panose="02020603050405020304" pitchFamily="18" charset="0"/>
              </a:rPr>
              <a:t>.</a:t>
            </a:r>
          </a:p>
          <a:p>
            <a:pPr marL="0" indent="0">
              <a:lnSpc>
                <a:spcPct val="115000"/>
              </a:lnSpc>
              <a:spcAft>
                <a:spcPts val="1000"/>
              </a:spcAft>
              <a:buNone/>
            </a:pPr>
            <a:r>
              <a:rPr lang="fr-FR" sz="1800" b="1" dirty="0">
                <a:effectLst/>
                <a:latin typeface="+mn-lt"/>
                <a:ea typeface="Calibri" panose="020F0502020204030204" pitchFamily="34" charset="0"/>
                <a:cs typeface="Times New Roman" panose="02020603050405020304" pitchFamily="18" charset="0"/>
              </a:rPr>
              <a:t>This view captivated me with the peace expressed in natural colors and chiaroscuro. My emotion is admiration because the Earth, even though it begins to rest in the fall, will still return to hard work in the spring in full strength so that ordinary people can reap the benefits from it (material, e.g. in agriculture and non-material beauty for the eye) all year round.</a:t>
            </a:r>
            <a:endParaRPr lang="pl-PL" sz="1800" b="1" dirty="0">
              <a:effectLst/>
              <a:latin typeface="+mn-lt"/>
              <a:ea typeface="Calibri" panose="020F0502020204030204" pitchFamily="34" charset="0"/>
              <a:cs typeface="Times New Roman" panose="02020603050405020304" pitchFamily="18" charset="0"/>
            </a:endParaRPr>
          </a:p>
          <a:p>
            <a:pPr marL="0" indent="0">
              <a:buNone/>
            </a:pPr>
            <a:r>
              <a:rPr lang="pl-PL" sz="1800" b="1" dirty="0">
                <a:latin typeface="+mn-lt"/>
              </a:rPr>
              <a:t>Author: Klaudia </a:t>
            </a:r>
            <a:r>
              <a:rPr lang="pl-PL" sz="1800" b="1" dirty="0" err="1">
                <a:latin typeface="+mn-lt"/>
              </a:rPr>
              <a:t>Ściskłała</a:t>
            </a:r>
            <a:endParaRPr lang="pl-PL" sz="1800" b="1" dirty="0">
              <a:latin typeface="+mn-lt"/>
            </a:endParaRPr>
          </a:p>
        </p:txBody>
      </p:sp>
      <p:sp>
        <p:nvSpPr>
          <p:cNvPr id="4" name="Symbol zastępczy stopki 3">
            <a:extLst>
              <a:ext uri="{FF2B5EF4-FFF2-40B4-BE49-F238E27FC236}">
                <a16:creationId xmlns:a16="http://schemas.microsoft.com/office/drawing/2014/main" id="{FE08C4DA-8E83-A0F4-80CD-DD4394B6ED35}"/>
              </a:ext>
            </a:extLst>
          </p:cNvPr>
          <p:cNvSpPr>
            <a:spLocks noGrp="1"/>
          </p:cNvSpPr>
          <p:nvPr>
            <p:ph type="ftr" sz="quarter" idx="10"/>
          </p:nvPr>
        </p:nvSpPr>
        <p:spPr/>
        <p:txBody>
          <a:bodyPr/>
          <a:lstStyle/>
          <a:p>
            <a:pPr rtl="0"/>
            <a:r>
              <a:rPr lang="pl-PL" noProof="0"/>
              <a:t>Tytuł prezentacji</a:t>
            </a:r>
          </a:p>
        </p:txBody>
      </p:sp>
      <p:sp>
        <p:nvSpPr>
          <p:cNvPr id="5" name="Symbol zastępczy numeru slajdu 4">
            <a:extLst>
              <a:ext uri="{FF2B5EF4-FFF2-40B4-BE49-F238E27FC236}">
                <a16:creationId xmlns:a16="http://schemas.microsoft.com/office/drawing/2014/main" id="{94852448-AFB0-A8B5-7853-999EA35C7A6B}"/>
              </a:ext>
            </a:extLst>
          </p:cNvPr>
          <p:cNvSpPr>
            <a:spLocks noGrp="1"/>
          </p:cNvSpPr>
          <p:nvPr>
            <p:ph type="sldNum" sz="quarter" idx="11"/>
          </p:nvPr>
        </p:nvSpPr>
        <p:spPr/>
        <p:txBody>
          <a:bodyPr/>
          <a:lstStyle/>
          <a:p>
            <a:pPr rtl="0"/>
            <a:fld id="{294A09A9-5501-47C1-A89A-A340965A2BE2}" type="slidenum">
              <a:rPr lang="pl-PL" noProof="0" smtClean="0"/>
              <a:pPr rtl="0"/>
              <a:t>7</a:t>
            </a:fld>
            <a:endParaRPr lang="pl-PL" noProof="0"/>
          </a:p>
        </p:txBody>
      </p:sp>
    </p:spTree>
    <p:extLst>
      <p:ext uri="{BB962C8B-B14F-4D97-AF65-F5344CB8AC3E}">
        <p14:creationId xmlns:p14="http://schemas.microsoft.com/office/powerpoint/2010/main" val="22934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647B35-9A46-1137-B3A9-6F6C651C3351}"/>
              </a:ext>
            </a:extLst>
          </p:cNvPr>
          <p:cNvSpPr>
            <a:spLocks noGrp="1"/>
          </p:cNvSpPr>
          <p:nvPr>
            <p:ph type="title"/>
          </p:nvPr>
        </p:nvSpPr>
        <p:spPr/>
        <p:txBody>
          <a:bodyPr/>
          <a:lstStyle/>
          <a:p>
            <a:r>
              <a:rPr lang="pl-PL" dirty="0"/>
              <a:t>                              Photo no 4</a:t>
            </a:r>
          </a:p>
        </p:txBody>
      </p:sp>
      <p:pic>
        <p:nvPicPr>
          <p:cNvPr id="7" name="Symbol zastępczy zawartości 6">
            <a:extLst>
              <a:ext uri="{FF2B5EF4-FFF2-40B4-BE49-F238E27FC236}">
                <a16:creationId xmlns:a16="http://schemas.microsoft.com/office/drawing/2014/main" id="{989D36B8-8F11-2A3F-5E94-6FEF1AF17943}"/>
              </a:ext>
            </a:extLst>
          </p:cNvPr>
          <p:cNvPicPr>
            <a:picLocks noGrp="1" noChangeAspect="1"/>
          </p:cNvPicPr>
          <p:nvPr>
            <p:ph idx="1"/>
          </p:nvPr>
        </p:nvPicPr>
        <p:blipFill>
          <a:blip r:embed="rId2"/>
          <a:stretch>
            <a:fillRect/>
          </a:stretch>
        </p:blipFill>
        <p:spPr>
          <a:xfrm>
            <a:off x="93585" y="73240"/>
            <a:ext cx="5153117" cy="6870823"/>
          </a:xfrm>
        </p:spPr>
      </p:pic>
      <p:sp>
        <p:nvSpPr>
          <p:cNvPr id="4" name="Symbol zastępczy stopki 3">
            <a:extLst>
              <a:ext uri="{FF2B5EF4-FFF2-40B4-BE49-F238E27FC236}">
                <a16:creationId xmlns:a16="http://schemas.microsoft.com/office/drawing/2014/main" id="{C8B6AD31-1D24-CF5C-1E9E-F6ACE964B2BC}"/>
              </a:ext>
            </a:extLst>
          </p:cNvPr>
          <p:cNvSpPr>
            <a:spLocks noGrp="1"/>
          </p:cNvSpPr>
          <p:nvPr>
            <p:ph type="ftr" sz="quarter" idx="10"/>
          </p:nvPr>
        </p:nvSpPr>
        <p:spPr>
          <a:xfrm>
            <a:off x="5519691" y="6356349"/>
            <a:ext cx="4114800" cy="365125"/>
          </a:xfrm>
        </p:spPr>
        <p:txBody>
          <a:bodyPr/>
          <a:lstStyle/>
          <a:p>
            <a:pPr rtl="0"/>
            <a:r>
              <a:rPr lang="pl-PL" noProof="0" dirty="0" err="1"/>
              <a:t>Beauty</a:t>
            </a:r>
            <a:r>
              <a:rPr lang="pl-PL" noProof="0" dirty="0"/>
              <a:t> </a:t>
            </a:r>
            <a:r>
              <a:rPr lang="pl-PL" noProof="0" dirty="0" err="1"/>
              <a:t>enchanted</a:t>
            </a:r>
            <a:r>
              <a:rPr lang="pl-PL" noProof="0" dirty="0"/>
              <a:t> in </a:t>
            </a:r>
            <a:r>
              <a:rPr lang="pl-PL" noProof="0" dirty="0" err="1"/>
              <a:t>four</a:t>
            </a:r>
            <a:r>
              <a:rPr lang="pl-PL" noProof="0" dirty="0"/>
              <a:t> </a:t>
            </a:r>
            <a:r>
              <a:rPr lang="pl-PL" noProof="0" dirty="0" err="1"/>
              <a:t>elements</a:t>
            </a:r>
            <a:endParaRPr lang="pl-PL" noProof="0" dirty="0"/>
          </a:p>
        </p:txBody>
      </p:sp>
      <p:sp>
        <p:nvSpPr>
          <p:cNvPr id="5" name="Symbol zastępczy numeru slajdu 4">
            <a:extLst>
              <a:ext uri="{FF2B5EF4-FFF2-40B4-BE49-F238E27FC236}">
                <a16:creationId xmlns:a16="http://schemas.microsoft.com/office/drawing/2014/main" id="{971A04BC-2B6E-AC18-126B-319EA96FF55A}"/>
              </a:ext>
            </a:extLst>
          </p:cNvPr>
          <p:cNvSpPr>
            <a:spLocks noGrp="1"/>
          </p:cNvSpPr>
          <p:nvPr>
            <p:ph type="sldNum" sz="quarter" idx="11"/>
          </p:nvPr>
        </p:nvSpPr>
        <p:spPr/>
        <p:txBody>
          <a:bodyPr/>
          <a:lstStyle/>
          <a:p>
            <a:pPr rtl="0"/>
            <a:fld id="{294A09A9-5501-47C1-A89A-A340965A2BE2}" type="slidenum">
              <a:rPr lang="pl-PL" noProof="0" smtClean="0"/>
              <a:pPr rtl="0"/>
              <a:t>8</a:t>
            </a:fld>
            <a:endParaRPr lang="pl-PL" noProof="0"/>
          </a:p>
        </p:txBody>
      </p:sp>
      <p:sp>
        <p:nvSpPr>
          <p:cNvPr id="8" name="pole tekstowe 7">
            <a:extLst>
              <a:ext uri="{FF2B5EF4-FFF2-40B4-BE49-F238E27FC236}">
                <a16:creationId xmlns:a16="http://schemas.microsoft.com/office/drawing/2014/main" id="{34C3976A-930A-F311-84A3-48D972F1C851}"/>
              </a:ext>
            </a:extLst>
          </p:cNvPr>
          <p:cNvSpPr txBox="1"/>
          <p:nvPr/>
        </p:nvSpPr>
        <p:spPr>
          <a:xfrm>
            <a:off x="5814874" y="1706879"/>
            <a:ext cx="5770485" cy="2585323"/>
          </a:xfrm>
          <a:prstGeom prst="rect">
            <a:avLst/>
          </a:prstGeom>
          <a:noFill/>
        </p:spPr>
        <p:txBody>
          <a:bodyPr wrap="square" rtlCol="0">
            <a:spAutoFit/>
          </a:bodyPr>
          <a:lstStyle/>
          <a:p>
            <a:r>
              <a:rPr lang="en-US" b="1" dirty="0"/>
              <a:t>Nestled in Nepal's untouched valleys, the earth unveils its raw magnificence. Mountains, draped in verdant cloaks, stand as sentinels over a tranquil riverbed, each stone and pebble a testament to nature's intricate craftsmanship. The soil, a rich tapestry of moss and age-old rocks, exudes an aura of grounding and connection. Every nook and cranny in this landscape resonates with the deep, enduring essence of the earth, inviting all to marvel at its timeless beauty and strength.</a:t>
            </a:r>
            <a:endParaRPr lang="pl-PL" b="1" dirty="0"/>
          </a:p>
          <a:p>
            <a:r>
              <a:rPr lang="pl-PL" b="1" dirty="0"/>
              <a:t>Author Franciszek Kruczek </a:t>
            </a:r>
          </a:p>
        </p:txBody>
      </p:sp>
    </p:spTree>
    <p:extLst>
      <p:ext uri="{BB962C8B-B14F-4D97-AF65-F5344CB8AC3E}">
        <p14:creationId xmlns:p14="http://schemas.microsoft.com/office/powerpoint/2010/main" val="2337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5EB5DC-8C2B-5750-6E12-9A35C0FFBA00}"/>
              </a:ext>
            </a:extLst>
          </p:cNvPr>
          <p:cNvSpPr>
            <a:spLocks noGrp="1"/>
          </p:cNvSpPr>
          <p:nvPr>
            <p:ph type="title"/>
          </p:nvPr>
        </p:nvSpPr>
        <p:spPr/>
        <p:txBody>
          <a:bodyPr rtlCol="0">
            <a:normAutofit fontScale="90000"/>
          </a:bodyPr>
          <a:lstStyle>
            <a:defPPr>
              <a:defRPr lang="pl-PL"/>
            </a:defPPr>
          </a:lstStyle>
          <a:p>
            <a:pPr rtl="0"/>
            <a:r>
              <a:rPr lang="pl-PL" dirty="0" err="1"/>
              <a:t>Thank</a:t>
            </a:r>
            <a:br>
              <a:rPr lang="pl-PL" dirty="0"/>
            </a:br>
            <a:r>
              <a:rPr lang="pl-PL" dirty="0" err="1"/>
              <a:t>you</a:t>
            </a:r>
            <a:endParaRPr lang="pl-PL" dirty="0"/>
          </a:p>
        </p:txBody>
      </p:sp>
      <p:sp>
        <p:nvSpPr>
          <p:cNvPr id="5" name="Zawartość — symbol zastępczy 4">
            <a:extLst>
              <a:ext uri="{FF2B5EF4-FFF2-40B4-BE49-F238E27FC236}">
                <a16:creationId xmlns:a16="http://schemas.microsoft.com/office/drawing/2014/main" id="{AAF5CF3F-E5EF-5769-3F83-24ADB4412BBF}"/>
              </a:ext>
            </a:extLst>
          </p:cNvPr>
          <p:cNvSpPr>
            <a:spLocks noGrp="1"/>
          </p:cNvSpPr>
          <p:nvPr>
            <p:ph idx="1"/>
          </p:nvPr>
        </p:nvSpPr>
        <p:spPr>
          <a:xfrm>
            <a:off x="7332955" y="2011680"/>
            <a:ext cx="4536490" cy="3803194"/>
          </a:xfrm>
        </p:spPr>
        <p:txBody>
          <a:bodyPr rtlCol="0">
            <a:normAutofit fontScale="62500" lnSpcReduction="20000"/>
          </a:bodyPr>
          <a:lstStyle>
            <a:defPPr>
              <a:defRPr lang="pl-PL"/>
            </a:defPPr>
          </a:lstStyle>
          <a:p>
            <a:pPr rtl="0"/>
            <a:r>
              <a:rPr lang="pl-PL" dirty="0"/>
              <a:t>Erasmus + </a:t>
            </a:r>
          </a:p>
          <a:p>
            <a:pPr rtl="0"/>
            <a:r>
              <a:rPr lang="pl-PL" dirty="0"/>
              <a:t>Ewa Król</a:t>
            </a:r>
          </a:p>
          <a:p>
            <a:pPr rtl="0"/>
            <a:r>
              <a:rPr lang="pl-PL" dirty="0"/>
              <a:t>Natalia Latosińska</a:t>
            </a:r>
          </a:p>
          <a:p>
            <a:pPr rtl="0"/>
            <a:r>
              <a:rPr lang="pl-PL" dirty="0"/>
              <a:t>Patrycja Skrzypczyk</a:t>
            </a:r>
          </a:p>
          <a:p>
            <a:pPr rtl="0"/>
            <a:r>
              <a:rPr lang="pl-PL" dirty="0"/>
              <a:t>Grzegorz Gwóźdź</a:t>
            </a:r>
          </a:p>
          <a:p>
            <a:pPr rtl="0"/>
            <a:r>
              <a:rPr lang="pl-PL" dirty="0"/>
              <a:t>Michał Witkowski </a:t>
            </a:r>
          </a:p>
          <a:p>
            <a:pPr algn="ctr" rtl="0"/>
            <a:r>
              <a:rPr lang="pl-PL" dirty="0"/>
              <a:t>Activity 1 </a:t>
            </a:r>
          </a:p>
          <a:p>
            <a:pPr rtl="0"/>
            <a:r>
              <a:rPr lang="pl-PL" sz="2100" dirty="0">
                <a:effectLst/>
                <a:latin typeface="+mn-lt"/>
                <a:ea typeface="Microsoft Sans Serif" panose="020B0604020202020204" pitchFamily="34" charset="0"/>
              </a:rPr>
              <a:t>„</a:t>
            </a:r>
            <a:r>
              <a:rPr lang="en-GB" sz="2100" dirty="0">
                <a:effectLst/>
                <a:latin typeface="+mn-lt"/>
                <a:ea typeface="Microsoft Sans Serif" panose="020B0604020202020204" pitchFamily="34" charset="0"/>
              </a:rPr>
              <a:t>The world as the most beautiful gift that man has received”</a:t>
            </a:r>
            <a:endParaRPr lang="pl-PL" sz="2100" dirty="0">
              <a:latin typeface="+mn-lt"/>
            </a:endParaRPr>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Motyw pakietu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Times New Roman"/>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0_TF56410444_Win32" id="{F38158A6-97A0-4D03-8F96-F4EBE1C94578}" vid="{661D01C7-DF85-4323-808B-366567BFD0EA}"/>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b13cd20-357b-48a5-aff4-3bb4b52aae3e" xsi:nil="true"/>
    <MediaServiceKeyPoints xmlns="4f0d45a2-344c-4fe0-9811-4277bf2c2e17" xsi:nil="true"/>
    <lcf76f155ced4ddcb4097134ff3c332f xmlns="4f0d45a2-344c-4fe0-9811-4277bf2c2e1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B9CED55E8F8543BEFD54205924B97E" ma:contentTypeVersion="15" ma:contentTypeDescription="Create a new document." ma:contentTypeScope="" ma:versionID="7934cfc98febfa177962bc8a36be076c">
  <xsd:schema xmlns:xsd="http://www.w3.org/2001/XMLSchema" xmlns:xs="http://www.w3.org/2001/XMLSchema" xmlns:p="http://schemas.microsoft.com/office/2006/metadata/properties" xmlns:ns2="4f0d45a2-344c-4fe0-9811-4277bf2c2e17" xmlns:ns3="bb13cd20-357b-48a5-aff4-3bb4b52aae3e" targetNamespace="http://schemas.microsoft.com/office/2006/metadata/properties" ma:root="true" ma:fieldsID="aa190bc864bcebc737c679dbb323a16d" ns2:_="" ns3:_="">
    <xsd:import namespace="4f0d45a2-344c-4fe0-9811-4277bf2c2e17"/>
    <xsd:import namespace="bb13cd20-357b-48a5-aff4-3bb4b52aae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d45a2-344c-4fe0-9811-4277bf2c2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42cf434-6fa7-423d-b9b2-a30b23ae4b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13cd20-357b-48a5-aff4-3bb4b52aae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435a69-c5f6-4b2d-823a-b7e1eae613dc}" ma:internalName="TaxCatchAll" ma:showField="CatchAllData" ma:web="bb13cd20-357b-48a5-aff4-3bb4b52aa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bb13cd20-357b-48a5-aff4-3bb4b52aae3e"/>
    <ds:schemaRef ds:uri="4f0d45a2-344c-4fe0-9811-4277bf2c2e17"/>
  </ds:schemaRefs>
</ds:datastoreItem>
</file>

<file path=customXml/itemProps3.xml><?xml version="1.0" encoding="utf-8"?>
<ds:datastoreItem xmlns:ds="http://schemas.openxmlformats.org/officeDocument/2006/customXml" ds:itemID="{02F33BCB-BFB1-42F5-BCA1-90E6CC36F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d45a2-344c-4fe0-9811-4277bf2c2e17"/>
    <ds:schemaRef ds:uri="bb13cd20-357b-48a5-aff4-3bb4b52aa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{2476E9D5-0B1A-4AA2-87AE-A81664B8CB87}tf56410444_win32</Template>
  <TotalTime>123</TotalTime>
  <Words>630</Words>
  <Application>Microsoft Office PowerPoint</Application>
  <PresentationFormat>Panoramiczny</PresentationFormat>
  <Paragraphs>50</Paragraphs>
  <Slides>9</Slides>
  <Notes>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Arial</vt:lpstr>
      <vt:lpstr>Calibri</vt:lpstr>
      <vt:lpstr>Gill Sans Light</vt:lpstr>
      <vt:lpstr>Gill Sans Nova</vt:lpstr>
      <vt:lpstr>Gill Sans Nova Light</vt:lpstr>
      <vt:lpstr>Times New Roman</vt:lpstr>
      <vt:lpstr>Motyw pakietu Office</vt:lpstr>
      <vt:lpstr>Beauty enchanted  in  four elements</vt:lpstr>
      <vt:lpstr>Presentation</vt:lpstr>
      <vt:lpstr>Photos of Nature</vt:lpstr>
      <vt:lpstr>                                   Photo no 1</vt:lpstr>
      <vt:lpstr>Photo no 2</vt:lpstr>
      <vt:lpstr>Photo no 3</vt:lpstr>
      <vt:lpstr>Photo no 3 </vt:lpstr>
      <vt:lpstr>                              Photo no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Beauty enchanted  in  four elements</dc:title>
  <dc:creator>N L</dc:creator>
  <cp:lastModifiedBy>N L</cp:lastModifiedBy>
  <cp:revision>7</cp:revision>
  <dcterms:created xsi:type="dcterms:W3CDTF">2023-11-02T08:55:24Z</dcterms:created>
  <dcterms:modified xsi:type="dcterms:W3CDTF">2023-11-02T12:38:58Z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0x0101003AB9CED55E8F8543BEFD54205924B97E</vt:lpwstr>
  </property>
  <property fmtid="{D5CDD505-2E9C-101B-9397-08002B2CF9AE}" pid="3" name="MediaServiceImageTags">
    <vt:lpwstr/>
  </property>
</Properties>
</file>