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771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487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67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002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953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678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10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456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14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41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83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0EF9-A9AA-4F8A-9461-514882E03556}" type="datetimeFigureOut">
              <a:rPr lang="pt-PT" smtClean="0"/>
              <a:t>11-12-2023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B26C-A2EC-498F-ACA9-9B0330468C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8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764389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Students</a:t>
            </a:r>
            <a:r>
              <a:rPr lang="pt-PT" sz="2800" dirty="0" smtClean="0"/>
              <a:t> </a:t>
            </a:r>
            <a:r>
              <a:rPr lang="pt-PT" sz="2800" dirty="0" err="1" smtClean="0"/>
              <a:t>were</a:t>
            </a:r>
            <a:r>
              <a:rPr lang="pt-PT" sz="2800" dirty="0" smtClean="0"/>
              <a:t> </a:t>
            </a:r>
            <a:r>
              <a:rPr lang="pt-PT" sz="2800" dirty="0" err="1" smtClean="0"/>
              <a:t>asked</a:t>
            </a:r>
            <a:r>
              <a:rPr lang="pt-PT" sz="2800" dirty="0" smtClean="0"/>
              <a:t> to take a </a:t>
            </a:r>
            <a:r>
              <a:rPr lang="pt-PT" sz="2800" dirty="0" err="1" smtClean="0"/>
              <a:t>photo</a:t>
            </a:r>
            <a:r>
              <a:rPr lang="pt-PT" sz="2800" dirty="0" smtClean="0"/>
              <a:t> </a:t>
            </a:r>
            <a:r>
              <a:rPr lang="pt-PT" sz="2800" dirty="0" err="1" smtClean="0"/>
              <a:t>that</a:t>
            </a:r>
            <a:r>
              <a:rPr lang="pt-PT" sz="2800" dirty="0" smtClean="0"/>
              <a:t> </a:t>
            </a:r>
            <a:r>
              <a:rPr lang="pt-PT" sz="2800" dirty="0" err="1" smtClean="0"/>
              <a:t>would</a:t>
            </a:r>
            <a:r>
              <a:rPr lang="pt-PT" sz="2800" dirty="0" smtClean="0"/>
              <a:t> </a:t>
            </a:r>
            <a:r>
              <a:rPr lang="pt-PT" sz="2800" dirty="0" err="1" smtClean="0"/>
              <a:t>represent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natural </a:t>
            </a:r>
            <a:r>
              <a:rPr lang="pt-PT" sz="2800" dirty="0" err="1" smtClean="0"/>
              <a:t>scenario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their</a:t>
            </a:r>
            <a:r>
              <a:rPr lang="pt-PT" sz="2800" dirty="0" smtClean="0"/>
              <a:t>  </a:t>
            </a:r>
            <a:r>
              <a:rPr lang="pt-PT" sz="2800" dirty="0" err="1" smtClean="0"/>
              <a:t>region</a:t>
            </a:r>
            <a:endParaRPr lang="pt-PT" sz="2800" dirty="0" smtClean="0"/>
          </a:p>
          <a:p>
            <a:endParaRPr lang="pt-PT" sz="2800" dirty="0"/>
          </a:p>
          <a:p>
            <a:r>
              <a:rPr lang="pt-PT" sz="2800" dirty="0" smtClean="0"/>
              <a:t>Aveiro </a:t>
            </a:r>
            <a:r>
              <a:rPr lang="pt-PT" sz="2800" dirty="0" err="1" smtClean="0"/>
              <a:t>is</a:t>
            </a:r>
            <a:r>
              <a:rPr lang="pt-PT" sz="2800" dirty="0" smtClean="0"/>
              <a:t> a </a:t>
            </a:r>
            <a:r>
              <a:rPr lang="pt-PT" sz="2800" dirty="0" err="1" smtClean="0"/>
              <a:t>region</a:t>
            </a:r>
            <a:r>
              <a:rPr lang="pt-PT" sz="2800" dirty="0" smtClean="0"/>
              <a:t> </a:t>
            </a:r>
            <a:r>
              <a:rPr lang="pt-PT" sz="2800" dirty="0" err="1" smtClean="0"/>
              <a:t>characterized</a:t>
            </a:r>
            <a:r>
              <a:rPr lang="pt-PT" sz="2800" dirty="0" smtClean="0"/>
              <a:t> </a:t>
            </a:r>
            <a:r>
              <a:rPr lang="pt-PT" sz="2800" dirty="0" err="1" smtClean="0"/>
              <a:t>by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mixture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water</a:t>
            </a:r>
            <a:r>
              <a:rPr lang="pt-PT" sz="2800" dirty="0" smtClean="0"/>
              <a:t> </a:t>
            </a:r>
            <a:r>
              <a:rPr lang="pt-PT" sz="2800" dirty="0" err="1" smtClean="0"/>
              <a:t>and</a:t>
            </a:r>
            <a:r>
              <a:rPr lang="pt-PT" sz="2800" dirty="0" smtClean="0"/>
              <a:t> </a:t>
            </a:r>
            <a:r>
              <a:rPr lang="pt-PT" sz="2800" dirty="0" err="1" smtClean="0"/>
              <a:t>land</a:t>
            </a:r>
            <a:endParaRPr lang="pt-PT" sz="2800" dirty="0" smtClean="0"/>
          </a:p>
          <a:p>
            <a:endParaRPr lang="pt-PT" sz="2800" dirty="0"/>
          </a:p>
          <a:p>
            <a:r>
              <a:rPr lang="pt-PT" sz="2800" dirty="0" err="1" smtClean="0"/>
              <a:t>So</a:t>
            </a:r>
            <a:r>
              <a:rPr lang="pt-PT" sz="2800" dirty="0" smtClean="0"/>
              <a:t>, </a:t>
            </a:r>
            <a:r>
              <a:rPr lang="pt-PT" sz="2800" dirty="0" err="1" smtClean="0"/>
              <a:t>their</a:t>
            </a:r>
            <a:r>
              <a:rPr lang="pt-PT" sz="2800" dirty="0" smtClean="0"/>
              <a:t> </a:t>
            </a:r>
            <a:r>
              <a:rPr lang="pt-PT" sz="2800" dirty="0" err="1" smtClean="0"/>
              <a:t>photos</a:t>
            </a:r>
            <a:r>
              <a:rPr lang="pt-PT" sz="2800" dirty="0" smtClean="0"/>
              <a:t> </a:t>
            </a:r>
            <a:r>
              <a:rPr lang="pt-PT" sz="2800" dirty="0" err="1" smtClean="0"/>
              <a:t>represent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view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</a:t>
            </a:r>
            <a:r>
              <a:rPr lang="pt-PT" sz="2800" dirty="0" err="1" smtClean="0"/>
              <a:t>their</a:t>
            </a:r>
            <a:r>
              <a:rPr lang="pt-PT" sz="2800" dirty="0" smtClean="0"/>
              <a:t> </a:t>
            </a:r>
            <a:r>
              <a:rPr lang="pt-PT" sz="2800" dirty="0" err="1" smtClean="0"/>
              <a:t>region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13566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ds01\rdocs$\DE\Miguel.Angelo\Desktop\ERASMUS\foto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6070509" cy="45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16216" y="1340767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saltpans</a:t>
            </a:r>
            <a:r>
              <a:rPr lang="pt-PT" dirty="0" smtClean="0"/>
              <a:t> in Aveiro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sunset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Photo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Margarida F.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83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ds01\rdocs$\DE\Miguel.Angelo\Desktop\ERASMUS\foto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" y="908720"/>
            <a:ext cx="6275850" cy="47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50755" y="1700808"/>
            <a:ext cx="2141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marshes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region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Aveiro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Photo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Joana D.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4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ds01\rdocs$\DE\Miguel.Angelo\Desktop\ERASMUS\fot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3" y="764704"/>
            <a:ext cx="6166809" cy="51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88224" y="1392406"/>
            <a:ext cx="2425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Moliceiro </a:t>
            </a:r>
            <a:r>
              <a:rPr lang="pt-PT" dirty="0" err="1" smtClean="0"/>
              <a:t>boat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Ria </a:t>
            </a:r>
            <a:r>
              <a:rPr lang="pt-PT" dirty="0" err="1" smtClean="0"/>
              <a:t>canals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city</a:t>
            </a:r>
            <a:r>
              <a:rPr lang="pt-PT" dirty="0" smtClean="0"/>
              <a:t> centre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Photo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Diana P.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89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ds01\rdocs$\DE\Miguel.Angelo\Desktop\ERASMUS\foto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494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32040" y="1566662"/>
            <a:ext cx="3051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seagull</a:t>
            </a:r>
            <a:r>
              <a:rPr lang="pt-PT" dirty="0" smtClean="0"/>
              <a:t> </a:t>
            </a:r>
            <a:r>
              <a:rPr lang="pt-PT" dirty="0" err="1" smtClean="0"/>
              <a:t>watching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horizon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Photo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Benjamim V.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6674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</Words>
  <Application>Microsoft Office PowerPoint</Application>
  <PresentationFormat>Apresentação no Ecrã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 Carrasqueira</dc:creator>
  <cp:lastModifiedBy>Miguel Carrasqueira</cp:lastModifiedBy>
  <cp:revision>2</cp:revision>
  <dcterms:created xsi:type="dcterms:W3CDTF">2023-12-11T16:07:19Z</dcterms:created>
  <dcterms:modified xsi:type="dcterms:W3CDTF">2023-12-11T16:22:34Z</dcterms:modified>
</cp:coreProperties>
</file>